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0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3"/>
    <p:sldMasterId id="2147484730" r:id="rId4"/>
    <p:sldMasterId id="2147484734" r:id="rId5"/>
    <p:sldMasterId id="2147484743" r:id="rId6"/>
    <p:sldMasterId id="2147484750" r:id="rId7"/>
    <p:sldMasterId id="2147484772" r:id="rId8"/>
    <p:sldMasterId id="2147484779" r:id="rId9"/>
    <p:sldMasterId id="2147484791" r:id="rId10"/>
    <p:sldMasterId id="2147484796" r:id="rId11"/>
    <p:sldMasterId id="2147484807" r:id="rId12"/>
    <p:sldMasterId id="2147484814" r:id="rId13"/>
    <p:sldMasterId id="2147484818" r:id="rId14"/>
    <p:sldMasterId id="2147484826" r:id="rId15"/>
    <p:sldMasterId id="2147484841" r:id="rId16"/>
  </p:sldMasterIdLst>
  <p:notesMasterIdLst>
    <p:notesMasterId r:id="rId18"/>
  </p:notesMasterIdLst>
  <p:sldIdLst>
    <p:sldId id="772" r:id="rId17"/>
  </p:sldIdLst>
  <p:sldSz cx="12192000" cy="6858000"/>
  <p:notesSz cx="6946900" cy="9321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548" userDrawn="1">
          <p15:clr>
            <a:srgbClr val="A4A3A4"/>
          </p15:clr>
        </p15:guide>
        <p15:guide id="3" orient="horz" pos="4170" userDrawn="1">
          <p15:clr>
            <a:srgbClr val="A4A3A4"/>
          </p15:clr>
        </p15:guide>
        <p15:guide id="4" orient="horz" pos="2391" userDrawn="1">
          <p15:clr>
            <a:srgbClr val="A4A3A4"/>
          </p15:clr>
        </p15:guide>
        <p15:guide id="5" orient="horz" pos="1060" userDrawn="1">
          <p15:clr>
            <a:srgbClr val="A4A3A4"/>
          </p15:clr>
        </p15:guide>
        <p15:guide id="6" orient="horz" pos="2556" userDrawn="1">
          <p15:clr>
            <a:srgbClr val="A4A3A4"/>
          </p15:clr>
        </p15:guide>
        <p15:guide id="7" orient="horz" pos="3962" userDrawn="1">
          <p15:clr>
            <a:srgbClr val="A4A3A4"/>
          </p15:clr>
        </p15:guide>
        <p15:guide id="8" orient="horz" pos="4098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2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6">
          <p15:clr>
            <a:srgbClr val="A4A3A4"/>
          </p15:clr>
        </p15:guide>
        <p15:guide id="2" pos="2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DFDFD"/>
    <a:srgbClr val="54B948"/>
    <a:srgbClr val="FBB034"/>
    <a:srgbClr val="F25F54"/>
    <a:srgbClr val="0033CC"/>
    <a:srgbClr val="E7EAF4"/>
    <a:srgbClr val="EF4135"/>
    <a:srgbClr val="FFDD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434" autoAdjust="0"/>
  </p:normalViewPr>
  <p:slideViewPr>
    <p:cSldViewPr snapToGrid="0">
      <p:cViewPr varScale="1">
        <p:scale>
          <a:sx n="64" d="100"/>
          <a:sy n="64" d="100"/>
        </p:scale>
        <p:origin x="84" y="300"/>
      </p:cViewPr>
      <p:guideLst>
        <p:guide orient="horz" pos="2160"/>
        <p:guide orient="horz" pos="548"/>
        <p:guide orient="horz" pos="4170"/>
        <p:guide orient="horz" pos="2391"/>
        <p:guide orient="horz" pos="1060"/>
        <p:guide orient="horz" pos="2556"/>
        <p:guide orient="horz" pos="3962"/>
        <p:guide orient="horz" pos="4098"/>
        <p:guide pos="3840"/>
        <p:guide pos="7379"/>
        <p:guide pos="295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380" y="-102"/>
      </p:cViewPr>
      <p:guideLst>
        <p:guide orient="horz" pos="2936"/>
        <p:guide pos="21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Master" Target="slideMasters/slideMaster11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12" Type="http://schemas.openxmlformats.org/officeDocument/2006/relationships/slideMaster" Target="slideMasters/slideMaster10.xml"/><Relationship Id="rId1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5" Type="http://schemas.openxmlformats.org/officeDocument/2006/relationships/slideMaster" Target="slideMasters/slideMaster3.xml"/><Relationship Id="rId15" Type="http://schemas.openxmlformats.org/officeDocument/2006/relationships/slideMaster" Target="slideMasters/slideMaster13.xml"/><Relationship Id="rId10" Type="http://schemas.openxmlformats.org/officeDocument/2006/relationships/slideMaster" Target="slideMasters/slideMaster8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Master" Target="slideMasters/slideMaster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14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3825" y="0"/>
            <a:ext cx="30114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6713" y="698500"/>
            <a:ext cx="6215062" cy="3497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427538"/>
            <a:ext cx="5559425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30114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3825" y="8853488"/>
            <a:ext cx="301148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3E25DC9-89BF-4F17-B7DA-3F448D702B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255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1976439"/>
            <a:ext cx="12192000" cy="847725"/>
          </a:xfrm>
          <a:prstGeom prst="rect">
            <a:avLst/>
          </a:prstGeom>
          <a:solidFill>
            <a:srgbClr val="0067AC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 bwMode="auto">
          <a:xfrm>
            <a:off x="565151" y="428625"/>
            <a:ext cx="4349749" cy="376238"/>
            <a:chOff x="267" y="270"/>
            <a:chExt cx="2055" cy="237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0909301" y="425451"/>
            <a:ext cx="647700" cy="423863"/>
          </a:xfrm>
          <a:custGeom>
            <a:avLst/>
            <a:gdLst>
              <a:gd name="T0" fmla="*/ 2147483647 w 835"/>
              <a:gd name="T1" fmla="*/ 2147483647 h 727"/>
              <a:gd name="T2" fmla="*/ 2147483647 w 835"/>
              <a:gd name="T3" fmla="*/ 2147483647 h 727"/>
              <a:gd name="T4" fmla="*/ 2147483647 w 835"/>
              <a:gd name="T5" fmla="*/ 2147483647 h 727"/>
              <a:gd name="T6" fmla="*/ 2147483647 w 835"/>
              <a:gd name="T7" fmla="*/ 2147483647 h 727"/>
              <a:gd name="T8" fmla="*/ 2147483647 w 835"/>
              <a:gd name="T9" fmla="*/ 2147483647 h 727"/>
              <a:gd name="T10" fmla="*/ 2147483647 w 835"/>
              <a:gd name="T11" fmla="*/ 2147483647 h 727"/>
              <a:gd name="T12" fmla="*/ 2147483647 w 835"/>
              <a:gd name="T13" fmla="*/ 2147483647 h 727"/>
              <a:gd name="T14" fmla="*/ 2147483647 w 835"/>
              <a:gd name="T15" fmla="*/ 2147483647 h 727"/>
              <a:gd name="T16" fmla="*/ 2147483647 w 835"/>
              <a:gd name="T17" fmla="*/ 2147483647 h 727"/>
              <a:gd name="T18" fmla="*/ 2147483647 w 835"/>
              <a:gd name="T19" fmla="*/ 2147483647 h 727"/>
              <a:gd name="T20" fmla="*/ 2147483647 w 835"/>
              <a:gd name="T21" fmla="*/ 2147483647 h 727"/>
              <a:gd name="T22" fmla="*/ 2147483647 w 835"/>
              <a:gd name="T23" fmla="*/ 2147483647 h 727"/>
              <a:gd name="T24" fmla="*/ 2147483647 w 835"/>
              <a:gd name="T25" fmla="*/ 2147483647 h 727"/>
              <a:gd name="T26" fmla="*/ 2147483647 w 835"/>
              <a:gd name="T27" fmla="*/ 2147483647 h 727"/>
              <a:gd name="T28" fmla="*/ 2147483647 w 835"/>
              <a:gd name="T29" fmla="*/ 2147483647 h 727"/>
              <a:gd name="T30" fmla="*/ 2147483647 w 835"/>
              <a:gd name="T31" fmla="*/ 2147483647 h 727"/>
              <a:gd name="T32" fmla="*/ 2147483647 w 835"/>
              <a:gd name="T33" fmla="*/ 2147483647 h 727"/>
              <a:gd name="T34" fmla="*/ 2147483647 w 835"/>
              <a:gd name="T35" fmla="*/ 2147483647 h 727"/>
              <a:gd name="T36" fmla="*/ 2147483647 w 835"/>
              <a:gd name="T37" fmla="*/ 2147483647 h 727"/>
              <a:gd name="T38" fmla="*/ 0 w 835"/>
              <a:gd name="T39" fmla="*/ 2147483647 h 727"/>
              <a:gd name="T40" fmla="*/ 2147483647 w 835"/>
              <a:gd name="T41" fmla="*/ 2147483647 h 727"/>
              <a:gd name="T42" fmla="*/ 2147483647 w 835"/>
              <a:gd name="T43" fmla="*/ 2147483647 h 727"/>
              <a:gd name="T44" fmla="*/ 2147483647 w 835"/>
              <a:gd name="T45" fmla="*/ 2147483647 h 727"/>
              <a:gd name="T46" fmla="*/ 2147483647 w 835"/>
              <a:gd name="T47" fmla="*/ 2147483647 h 727"/>
              <a:gd name="T48" fmla="*/ 2147483647 w 835"/>
              <a:gd name="T49" fmla="*/ 2147483647 h 727"/>
              <a:gd name="T50" fmla="*/ 2147483647 w 835"/>
              <a:gd name="T51" fmla="*/ 2147483647 h 727"/>
              <a:gd name="T52" fmla="*/ 2147483647 w 835"/>
              <a:gd name="T53" fmla="*/ 2147483647 h 727"/>
              <a:gd name="T54" fmla="*/ 2147483647 w 835"/>
              <a:gd name="T55" fmla="*/ 2147483647 h 727"/>
              <a:gd name="T56" fmla="*/ 2147483647 w 835"/>
              <a:gd name="T57" fmla="*/ 2147483647 h 727"/>
              <a:gd name="T58" fmla="*/ 2147483647 w 835"/>
              <a:gd name="T59" fmla="*/ 2147483647 h 727"/>
              <a:gd name="T60" fmla="*/ 2147483647 w 835"/>
              <a:gd name="T61" fmla="*/ 2147483647 h 727"/>
              <a:gd name="T62" fmla="*/ 2147483647 w 835"/>
              <a:gd name="T63" fmla="*/ 2147483647 h 727"/>
              <a:gd name="T64" fmla="*/ 2147483647 w 835"/>
              <a:gd name="T65" fmla="*/ 2147483647 h 727"/>
              <a:gd name="T66" fmla="*/ 2147483647 w 835"/>
              <a:gd name="T67" fmla="*/ 2147483647 h 727"/>
              <a:gd name="T68" fmla="*/ 2147483647 w 835"/>
              <a:gd name="T69" fmla="*/ 2147483647 h 727"/>
              <a:gd name="T70" fmla="*/ 2147483647 w 835"/>
              <a:gd name="T71" fmla="*/ 2147483647 h 727"/>
              <a:gd name="T72" fmla="*/ 2147483647 w 835"/>
              <a:gd name="T73" fmla="*/ 2147483647 h 727"/>
              <a:gd name="T74" fmla="*/ 2147483647 w 835"/>
              <a:gd name="T75" fmla="*/ 2147483647 h 727"/>
              <a:gd name="T76" fmla="*/ 2147483647 w 835"/>
              <a:gd name="T77" fmla="*/ 2147483647 h 727"/>
              <a:gd name="T78" fmla="*/ 2147483647 w 835"/>
              <a:gd name="T79" fmla="*/ 2147483647 h 727"/>
              <a:gd name="T80" fmla="*/ 2147483647 w 835"/>
              <a:gd name="T81" fmla="*/ 2147483647 h 727"/>
              <a:gd name="T82" fmla="*/ 2147483647 w 835"/>
              <a:gd name="T83" fmla="*/ 2147483647 h 727"/>
              <a:gd name="T84" fmla="*/ 2147483647 w 835"/>
              <a:gd name="T85" fmla="*/ 2147483647 h 727"/>
              <a:gd name="T86" fmla="*/ 2147483647 w 835"/>
              <a:gd name="T87" fmla="*/ 2147483647 h 727"/>
              <a:gd name="T88" fmla="*/ 2147483647 w 835"/>
              <a:gd name="T89" fmla="*/ 2147483647 h 727"/>
              <a:gd name="T90" fmla="*/ 2147483647 w 835"/>
              <a:gd name="T91" fmla="*/ 2147483647 h 727"/>
              <a:gd name="T92" fmla="*/ 2147483647 w 835"/>
              <a:gd name="T93" fmla="*/ 2147483647 h 727"/>
              <a:gd name="T94" fmla="*/ 2147483647 w 835"/>
              <a:gd name="T95" fmla="*/ 2147483647 h 727"/>
              <a:gd name="T96" fmla="*/ 2147483647 w 835"/>
              <a:gd name="T97" fmla="*/ 2147483647 h 727"/>
              <a:gd name="T98" fmla="*/ 2147483647 w 835"/>
              <a:gd name="T99" fmla="*/ 2147483647 h 727"/>
              <a:gd name="T100" fmla="*/ 2147483647 w 835"/>
              <a:gd name="T101" fmla="*/ 2147483647 h 727"/>
              <a:gd name="T102" fmla="*/ 2147483647 w 835"/>
              <a:gd name="T103" fmla="*/ 2147483647 h 7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13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4"/>
            <a:ext cx="3282951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NAGESH\TCSL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400801"/>
            <a:ext cx="30480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3" y="3858638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7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  <a:cs typeface="+mn-cs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  <a:cs typeface="+mn-cs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  <a:cs typeface="+mn-cs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  <a:cs typeface="+mn-cs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  <a:cs typeface="+mn-cs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  <a:cs typeface="+mn-cs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  <a:cs typeface="+mn-cs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  <a:cs typeface="+mn-cs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  <a:cs typeface="+mn-cs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42877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4"/>
            <a:chExt cx="9144000" cy="685799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7" y="749147"/>
              <a:ext cx="9142646" cy="6108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 flipH="1">
              <a:off x="1066800" y="5642266"/>
              <a:ext cx="8077200" cy="1215736"/>
            </a:xfrm>
            <a:prstGeom prst="rect">
              <a:avLst/>
            </a:prstGeom>
            <a:solidFill>
              <a:srgbClr val="55A51C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" name="Group 27"/>
            <p:cNvGrpSpPr>
              <a:grpSpLocks/>
            </p:cNvGrpSpPr>
            <p:nvPr/>
          </p:nvGrpSpPr>
          <p:grpSpPr bwMode="auto">
            <a:xfrm>
              <a:off x="0" y="4"/>
              <a:ext cx="9144000" cy="760413"/>
              <a:chOff x="0" y="4"/>
              <a:chExt cx="9144000" cy="760413"/>
            </a:xfrm>
          </p:grpSpPr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0" y="4"/>
                <a:ext cx="9144000" cy="760413"/>
              </a:xfrm>
              <a:prstGeom prst="rect">
                <a:avLst/>
              </a:prstGeom>
              <a:gradFill rotWithShape="1">
                <a:gsLst>
                  <a:gs pos="0">
                    <a:srgbClr val="0067AC"/>
                  </a:gs>
                  <a:gs pos="10001">
                    <a:srgbClr val="0067AC"/>
                  </a:gs>
                  <a:gs pos="100000">
                    <a:srgbClr val="56BBED"/>
                  </a:gs>
                </a:gsLst>
                <a:lin ang="9120000"/>
              </a:gradFill>
              <a:ln>
                <a:noFill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en-US" smtClean="0">
                  <a:solidFill>
                    <a:srgbClr val="FFFFFF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/>
            </p:nvSpPr>
            <p:spPr bwMode="auto">
              <a:xfrm>
                <a:off x="8366125" y="125417"/>
                <a:ext cx="485775" cy="423862"/>
              </a:xfrm>
              <a:custGeom>
                <a:avLst/>
                <a:gdLst>
                  <a:gd name="T0" fmla="*/ 285647 w 835"/>
                  <a:gd name="T1" fmla="*/ 2915 h 727"/>
                  <a:gd name="T2" fmla="*/ 338006 w 835"/>
                  <a:gd name="T3" fmla="*/ 17491 h 727"/>
                  <a:gd name="T4" fmla="*/ 379894 w 835"/>
                  <a:gd name="T5" fmla="*/ 41395 h 727"/>
                  <a:gd name="T6" fmla="*/ 410145 w 835"/>
                  <a:gd name="T7" fmla="*/ 72296 h 727"/>
                  <a:gd name="T8" fmla="*/ 350223 w 835"/>
                  <a:gd name="T9" fmla="*/ 68214 h 727"/>
                  <a:gd name="T10" fmla="*/ 278084 w 835"/>
                  <a:gd name="T11" fmla="*/ 60635 h 727"/>
                  <a:gd name="T12" fmla="*/ 258304 w 835"/>
                  <a:gd name="T13" fmla="*/ 61801 h 727"/>
                  <a:gd name="T14" fmla="*/ 251323 w 835"/>
                  <a:gd name="T15" fmla="*/ 69380 h 727"/>
                  <a:gd name="T16" fmla="*/ 234452 w 835"/>
                  <a:gd name="T17" fmla="*/ 241957 h 727"/>
                  <a:gd name="T18" fmla="*/ 233870 w 835"/>
                  <a:gd name="T19" fmla="*/ 67048 h 727"/>
                  <a:gd name="T20" fmla="*/ 225725 w 835"/>
                  <a:gd name="T21" fmla="*/ 61218 h 727"/>
                  <a:gd name="T22" fmla="*/ 192565 w 835"/>
                  <a:gd name="T23" fmla="*/ 61801 h 727"/>
                  <a:gd name="T24" fmla="*/ 113444 w 835"/>
                  <a:gd name="T25" fmla="*/ 72296 h 727"/>
                  <a:gd name="T26" fmla="*/ 81447 w 835"/>
                  <a:gd name="T27" fmla="*/ 64133 h 727"/>
                  <a:gd name="T28" fmla="*/ 114608 w 835"/>
                  <a:gd name="T29" fmla="*/ 34399 h 727"/>
                  <a:gd name="T30" fmla="*/ 159404 w 835"/>
                  <a:gd name="T31" fmla="*/ 12827 h 727"/>
                  <a:gd name="T32" fmla="*/ 213508 w 835"/>
                  <a:gd name="T33" fmla="*/ 1166 h 727"/>
                  <a:gd name="T34" fmla="*/ 116935 w 835"/>
                  <a:gd name="T35" fmla="*/ 302592 h 727"/>
                  <a:gd name="T36" fmla="*/ 58177 w 835"/>
                  <a:gd name="T37" fmla="*/ 302592 h 727"/>
                  <a:gd name="T38" fmla="*/ 0 w 835"/>
                  <a:gd name="T39" fmla="*/ 302592 h 727"/>
                  <a:gd name="T40" fmla="*/ 82029 w 835"/>
                  <a:gd name="T41" fmla="*/ 423862 h 727"/>
                  <a:gd name="T42" fmla="*/ 151841 w 835"/>
                  <a:gd name="T43" fmla="*/ 423862 h 727"/>
                  <a:gd name="T44" fmla="*/ 176275 w 835"/>
                  <a:gd name="T45" fmla="*/ 302592 h 727"/>
                  <a:gd name="T46" fmla="*/ 201291 w 835"/>
                  <a:gd name="T47" fmla="*/ 423862 h 727"/>
                  <a:gd name="T48" fmla="*/ 339170 w 835"/>
                  <a:gd name="T49" fmla="*/ 302592 h 727"/>
                  <a:gd name="T50" fmla="*/ 280993 w 835"/>
                  <a:gd name="T51" fmla="*/ 302592 h 727"/>
                  <a:gd name="T52" fmla="*/ 236779 w 835"/>
                  <a:gd name="T53" fmla="*/ 337574 h 727"/>
                  <a:gd name="T54" fmla="*/ 318808 w 835"/>
                  <a:gd name="T55" fmla="*/ 337574 h 727"/>
                  <a:gd name="T56" fmla="*/ 341497 w 835"/>
                  <a:gd name="T57" fmla="*/ 423862 h 727"/>
                  <a:gd name="T58" fmla="*/ 426435 w 835"/>
                  <a:gd name="T59" fmla="*/ 302592 h 727"/>
                  <a:gd name="T60" fmla="*/ 414218 w 835"/>
                  <a:gd name="T61" fmla="*/ 350983 h 727"/>
                  <a:gd name="T62" fmla="*/ 425271 w 835"/>
                  <a:gd name="T63" fmla="*/ 115440 h 727"/>
                  <a:gd name="T64" fmla="*/ 420035 w 835"/>
                  <a:gd name="T65" fmla="*/ 149838 h 727"/>
                  <a:gd name="T66" fmla="*/ 398510 w 835"/>
                  <a:gd name="T67" fmla="*/ 184237 h 727"/>
                  <a:gd name="T68" fmla="*/ 361859 w 835"/>
                  <a:gd name="T69" fmla="*/ 212806 h 727"/>
                  <a:gd name="T70" fmla="*/ 314736 w 835"/>
                  <a:gd name="T71" fmla="*/ 232045 h 727"/>
                  <a:gd name="T72" fmla="*/ 275757 w 835"/>
                  <a:gd name="T73" fmla="*/ 106694 h 727"/>
                  <a:gd name="T74" fmla="*/ 277503 w 835"/>
                  <a:gd name="T75" fmla="*/ 92119 h 727"/>
                  <a:gd name="T76" fmla="*/ 284484 w 835"/>
                  <a:gd name="T77" fmla="*/ 85122 h 727"/>
                  <a:gd name="T78" fmla="*/ 323462 w 835"/>
                  <a:gd name="T79" fmla="*/ 86288 h 727"/>
                  <a:gd name="T80" fmla="*/ 389202 w 835"/>
                  <a:gd name="T81" fmla="*/ 95034 h 727"/>
                  <a:gd name="T82" fmla="*/ 171621 w 835"/>
                  <a:gd name="T83" fmla="*/ 232629 h 727"/>
                  <a:gd name="T84" fmla="*/ 123916 w 835"/>
                  <a:gd name="T85" fmla="*/ 212806 h 727"/>
                  <a:gd name="T86" fmla="*/ 87265 w 835"/>
                  <a:gd name="T87" fmla="*/ 184237 h 727"/>
                  <a:gd name="T88" fmla="*/ 65158 w 835"/>
                  <a:gd name="T89" fmla="*/ 149838 h 727"/>
                  <a:gd name="T90" fmla="*/ 59922 w 835"/>
                  <a:gd name="T91" fmla="*/ 115440 h 727"/>
                  <a:gd name="T92" fmla="*/ 79120 w 835"/>
                  <a:gd name="T93" fmla="*/ 97949 h 727"/>
                  <a:gd name="T94" fmla="*/ 145442 w 835"/>
                  <a:gd name="T95" fmla="*/ 88037 h 727"/>
                  <a:gd name="T96" fmla="*/ 198964 w 835"/>
                  <a:gd name="T97" fmla="*/ 83956 h 727"/>
                  <a:gd name="T98" fmla="*/ 207691 w 835"/>
                  <a:gd name="T99" fmla="*/ 89203 h 727"/>
                  <a:gd name="T100" fmla="*/ 210599 w 835"/>
                  <a:gd name="T101" fmla="*/ 102030 h 727"/>
                  <a:gd name="T102" fmla="*/ 184420 w 835"/>
                  <a:gd name="T103" fmla="*/ 236127 h 72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13" name="Group 18"/>
              <p:cNvGrpSpPr>
                <a:grpSpLocks/>
              </p:cNvGrpSpPr>
              <p:nvPr/>
            </p:nvGrpSpPr>
            <p:grpSpPr bwMode="auto">
              <a:xfrm>
                <a:off x="381000" y="249151"/>
                <a:ext cx="2373313" cy="314416"/>
                <a:chOff x="381000" y="333375"/>
                <a:chExt cx="2373313" cy="314416"/>
              </a:xfrm>
            </p:grpSpPr>
            <p:grpSp>
              <p:nvGrpSpPr>
                <p:cNvPr id="14" name="Group 15"/>
                <p:cNvGrpSpPr/>
                <p:nvPr/>
              </p:nvGrpSpPr>
              <p:grpSpPr>
                <a:xfrm>
                  <a:off x="381000" y="333375"/>
                  <a:ext cx="2227430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16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+mn-cs"/>
                    </a:endParaRPr>
                  </a:p>
                </p:txBody>
              </p:sp>
              <p:sp>
                <p:nvSpPr>
                  <p:cNvPr id="17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+mn-cs"/>
                    </a:endParaRPr>
                  </a:p>
                </p:txBody>
              </p:sp>
              <p:sp>
                <p:nvSpPr>
                  <p:cNvPr id="18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+mn-cs"/>
                    </a:endParaRPr>
                  </a:p>
                </p:txBody>
              </p:sp>
            </p:grpSp>
            <p:sp>
              <p:nvSpPr>
                <p:cNvPr id="15" name="Freeform 24"/>
                <p:cNvSpPr>
                  <a:spLocks noEditPoints="1"/>
                </p:cNvSpPr>
                <p:nvPr/>
              </p:nvSpPr>
              <p:spPr bwMode="auto">
                <a:xfrm>
                  <a:off x="1582738" y="523966"/>
                  <a:ext cx="1171575" cy="123825"/>
                </a:xfrm>
                <a:custGeom>
                  <a:avLst/>
                  <a:gdLst>
                    <a:gd name="T0" fmla="*/ 118586 w 7953"/>
                    <a:gd name="T1" fmla="*/ 93678 h 842"/>
                    <a:gd name="T2" fmla="*/ 146723 w 7953"/>
                    <a:gd name="T3" fmla="*/ 32206 h 842"/>
                    <a:gd name="T4" fmla="*/ 192095 w 7953"/>
                    <a:gd name="T5" fmla="*/ 52501 h 842"/>
                    <a:gd name="T6" fmla="*/ 157477 w 7953"/>
                    <a:gd name="T7" fmla="*/ 94707 h 842"/>
                    <a:gd name="T8" fmla="*/ 153205 w 7953"/>
                    <a:gd name="T9" fmla="*/ 84266 h 842"/>
                    <a:gd name="T10" fmla="*/ 174123 w 7953"/>
                    <a:gd name="T11" fmla="*/ 41177 h 842"/>
                    <a:gd name="T12" fmla="*/ 214634 w 7953"/>
                    <a:gd name="T13" fmla="*/ 62648 h 842"/>
                    <a:gd name="T14" fmla="*/ 247485 w 7953"/>
                    <a:gd name="T15" fmla="*/ 93972 h 842"/>
                    <a:gd name="T16" fmla="*/ 203880 w 7953"/>
                    <a:gd name="T17" fmla="*/ 70589 h 842"/>
                    <a:gd name="T18" fmla="*/ 230544 w 7953"/>
                    <a:gd name="T19" fmla="*/ 26177 h 842"/>
                    <a:gd name="T20" fmla="*/ 261037 w 7953"/>
                    <a:gd name="T21" fmla="*/ 61618 h 842"/>
                    <a:gd name="T22" fmla="*/ 217875 w 7953"/>
                    <a:gd name="T23" fmla="*/ 44118 h 842"/>
                    <a:gd name="T24" fmla="*/ 302580 w 7953"/>
                    <a:gd name="T25" fmla="*/ 26324 h 842"/>
                    <a:gd name="T26" fmla="*/ 332926 w 7953"/>
                    <a:gd name="T27" fmla="*/ 27647 h 842"/>
                    <a:gd name="T28" fmla="*/ 332484 w 7953"/>
                    <a:gd name="T29" fmla="*/ 2206 h 842"/>
                    <a:gd name="T30" fmla="*/ 371669 w 7953"/>
                    <a:gd name="T31" fmla="*/ 83530 h 842"/>
                    <a:gd name="T32" fmla="*/ 365777 w 7953"/>
                    <a:gd name="T33" fmla="*/ 92207 h 842"/>
                    <a:gd name="T34" fmla="*/ 352813 w 7953"/>
                    <a:gd name="T35" fmla="*/ 41471 h 842"/>
                    <a:gd name="T36" fmla="*/ 393177 w 7953"/>
                    <a:gd name="T37" fmla="*/ 29559 h 842"/>
                    <a:gd name="T38" fmla="*/ 391409 w 7953"/>
                    <a:gd name="T39" fmla="*/ 41471 h 842"/>
                    <a:gd name="T40" fmla="*/ 421019 w 7953"/>
                    <a:gd name="T41" fmla="*/ 32353 h 842"/>
                    <a:gd name="T42" fmla="*/ 470221 w 7953"/>
                    <a:gd name="T43" fmla="*/ 32647 h 842"/>
                    <a:gd name="T44" fmla="*/ 455490 w 7953"/>
                    <a:gd name="T45" fmla="*/ 36618 h 842"/>
                    <a:gd name="T46" fmla="*/ 540047 w 7953"/>
                    <a:gd name="T47" fmla="*/ 92942 h 842"/>
                    <a:gd name="T48" fmla="*/ 494086 w 7953"/>
                    <a:gd name="T49" fmla="*/ 73530 h 842"/>
                    <a:gd name="T50" fmla="*/ 513236 w 7953"/>
                    <a:gd name="T51" fmla="*/ 28677 h 842"/>
                    <a:gd name="T52" fmla="*/ 517950 w 7953"/>
                    <a:gd name="T53" fmla="*/ 37648 h 842"/>
                    <a:gd name="T54" fmla="*/ 529146 w 7953"/>
                    <a:gd name="T55" fmla="*/ 85442 h 842"/>
                    <a:gd name="T56" fmla="*/ 597352 w 7953"/>
                    <a:gd name="T57" fmla="*/ 84854 h 842"/>
                    <a:gd name="T58" fmla="*/ 560229 w 7953"/>
                    <a:gd name="T59" fmla="*/ 83383 h 842"/>
                    <a:gd name="T60" fmla="*/ 567742 w 7953"/>
                    <a:gd name="T61" fmla="*/ 30883 h 842"/>
                    <a:gd name="T62" fmla="*/ 608695 w 7953"/>
                    <a:gd name="T63" fmla="*/ 41324 h 842"/>
                    <a:gd name="T64" fmla="*/ 581442 w 7953"/>
                    <a:gd name="T65" fmla="*/ 34853 h 842"/>
                    <a:gd name="T66" fmla="*/ 673365 w 7953"/>
                    <a:gd name="T67" fmla="*/ 93825 h 842"/>
                    <a:gd name="T68" fmla="*/ 651857 w 7953"/>
                    <a:gd name="T69" fmla="*/ 52207 h 842"/>
                    <a:gd name="T70" fmla="*/ 691189 w 7953"/>
                    <a:gd name="T71" fmla="*/ 26324 h 842"/>
                    <a:gd name="T72" fmla="*/ 663347 w 7953"/>
                    <a:gd name="T73" fmla="*/ 55589 h 842"/>
                    <a:gd name="T74" fmla="*/ 723893 w 7953"/>
                    <a:gd name="T75" fmla="*/ 65442 h 842"/>
                    <a:gd name="T76" fmla="*/ 753650 w 7953"/>
                    <a:gd name="T77" fmla="*/ 94413 h 842"/>
                    <a:gd name="T78" fmla="*/ 712550 w 7953"/>
                    <a:gd name="T79" fmla="*/ 68971 h 842"/>
                    <a:gd name="T80" fmla="*/ 741276 w 7953"/>
                    <a:gd name="T81" fmla="*/ 26030 h 842"/>
                    <a:gd name="T82" fmla="*/ 769707 w 7953"/>
                    <a:gd name="T83" fmla="*/ 62795 h 842"/>
                    <a:gd name="T84" fmla="*/ 726102 w 7953"/>
                    <a:gd name="T85" fmla="*/ 45589 h 842"/>
                    <a:gd name="T86" fmla="*/ 813164 w 7953"/>
                    <a:gd name="T87" fmla="*/ 26030 h 842"/>
                    <a:gd name="T88" fmla="*/ 861630 w 7953"/>
                    <a:gd name="T89" fmla="*/ 36618 h 842"/>
                    <a:gd name="T90" fmla="*/ 846309 w 7953"/>
                    <a:gd name="T91" fmla="*/ 94707 h 842"/>
                    <a:gd name="T92" fmla="*/ 909359 w 7953"/>
                    <a:gd name="T93" fmla="*/ 86472 h 842"/>
                    <a:gd name="T94" fmla="*/ 870174 w 7953"/>
                    <a:gd name="T95" fmla="*/ 79854 h 842"/>
                    <a:gd name="T96" fmla="*/ 909359 w 7953"/>
                    <a:gd name="T97" fmla="*/ 46618 h 842"/>
                    <a:gd name="T98" fmla="*/ 890356 w 7953"/>
                    <a:gd name="T99" fmla="*/ 26324 h 842"/>
                    <a:gd name="T100" fmla="*/ 887115 w 7953"/>
                    <a:gd name="T101" fmla="*/ 64413 h 842"/>
                    <a:gd name="T102" fmla="*/ 901257 w 7953"/>
                    <a:gd name="T103" fmla="*/ 84266 h 842"/>
                    <a:gd name="T104" fmla="*/ 939705 w 7953"/>
                    <a:gd name="T105" fmla="*/ 10588 h 842"/>
                    <a:gd name="T106" fmla="*/ 950754 w 7953"/>
                    <a:gd name="T107" fmla="*/ 14559 h 842"/>
                    <a:gd name="T108" fmla="*/ 1003934 w 7953"/>
                    <a:gd name="T109" fmla="*/ 26030 h 842"/>
                    <a:gd name="T110" fmla="*/ 1016602 w 7953"/>
                    <a:gd name="T111" fmla="*/ 48971 h 842"/>
                    <a:gd name="T112" fmla="*/ 985667 w 7953"/>
                    <a:gd name="T113" fmla="*/ 48383 h 842"/>
                    <a:gd name="T114" fmla="*/ 1072139 w 7953"/>
                    <a:gd name="T115" fmla="*/ 85295 h 842"/>
                    <a:gd name="T116" fmla="*/ 1051368 w 7953"/>
                    <a:gd name="T117" fmla="*/ 27647 h 842"/>
                    <a:gd name="T118" fmla="*/ 1110882 w 7953"/>
                    <a:gd name="T119" fmla="*/ 111619 h 842"/>
                    <a:gd name="T120" fmla="*/ 1085103 w 7953"/>
                    <a:gd name="T121" fmla="*/ 27647 h 842"/>
                    <a:gd name="T122" fmla="*/ 1160969 w 7953"/>
                    <a:gd name="T123" fmla="*/ 78236 h 842"/>
                    <a:gd name="T124" fmla="*/ 1166714 w 7953"/>
                    <a:gd name="T125" fmla="*/ 94413 h 84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59999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pic>
          <p:nvPicPr>
            <p:cNvPr id="10" name="Picture 14"/>
            <p:cNvPicPr>
              <a:picLocks noChangeAspect="1"/>
            </p:cNvPicPr>
            <p:nvPr/>
          </p:nvPicPr>
          <p:blipFill>
            <a:blip r:embed="rId3" cstate="print"/>
            <a:srcRect b="49998"/>
            <a:stretch>
              <a:fillRect/>
            </a:stretch>
          </p:blipFill>
          <p:spPr bwMode="auto">
            <a:xfrm flipH="1">
              <a:off x="6689498" y="6295414"/>
              <a:ext cx="2454502" cy="56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28"/>
          <p:cNvPicPr>
            <a:picLocks noChangeAspect="1"/>
          </p:cNvPicPr>
          <p:nvPr/>
        </p:nvPicPr>
        <p:blipFill>
          <a:blip r:embed="rId4" cstate="print"/>
          <a:srcRect b="49998"/>
          <a:stretch>
            <a:fillRect/>
          </a:stretch>
        </p:blipFill>
        <p:spPr bwMode="auto">
          <a:xfrm>
            <a:off x="8919634" y="6296026"/>
            <a:ext cx="32723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0" y="1"/>
            <a:ext cx="12192000" cy="760413"/>
          </a:xfrm>
          <a:prstGeom prst="rect">
            <a:avLst/>
          </a:prstGeom>
          <a:gradFill rotWithShape="1">
            <a:gsLst>
              <a:gs pos="0">
                <a:srgbClr val="0067AC"/>
              </a:gs>
              <a:gs pos="10001">
                <a:srgbClr val="0067AC"/>
              </a:gs>
              <a:gs pos="100000">
                <a:srgbClr val="56BBED"/>
              </a:gs>
            </a:gsLst>
            <a:lin ang="9120000"/>
          </a:gra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 smtClean="0">
              <a:solidFill>
                <a:srgbClr val="FFFFFF"/>
              </a:solidFill>
              <a:latin typeface="Calibri" panose="020F0502020204030204" pitchFamily="34" charset="0"/>
              <a:cs typeface="+mn-cs"/>
            </a:endParaRPr>
          </a:p>
        </p:txBody>
      </p:sp>
      <p:grpSp>
        <p:nvGrpSpPr>
          <p:cNvPr id="22" name="Group 47"/>
          <p:cNvGrpSpPr>
            <a:grpSpLocks/>
          </p:cNvGrpSpPr>
          <p:nvPr/>
        </p:nvGrpSpPr>
        <p:grpSpPr bwMode="auto">
          <a:xfrm>
            <a:off x="368300" y="63501"/>
            <a:ext cx="11480800" cy="633413"/>
            <a:chOff x="276223" y="228600"/>
            <a:chExt cx="8610602" cy="632460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8401050" y="282494"/>
              <a:ext cx="485775" cy="423225"/>
            </a:xfrm>
            <a:custGeom>
              <a:avLst/>
              <a:gdLst>
                <a:gd name="T0" fmla="*/ 285647 w 835"/>
                <a:gd name="T1" fmla="*/ 2911 h 727"/>
                <a:gd name="T2" fmla="*/ 338006 w 835"/>
                <a:gd name="T3" fmla="*/ 17465 h 727"/>
                <a:gd name="T4" fmla="*/ 379894 w 835"/>
                <a:gd name="T5" fmla="*/ 41333 h 727"/>
                <a:gd name="T6" fmla="*/ 410145 w 835"/>
                <a:gd name="T7" fmla="*/ 72187 h 727"/>
                <a:gd name="T8" fmla="*/ 350223 w 835"/>
                <a:gd name="T9" fmla="*/ 68112 h 727"/>
                <a:gd name="T10" fmla="*/ 278084 w 835"/>
                <a:gd name="T11" fmla="*/ 60544 h 727"/>
                <a:gd name="T12" fmla="*/ 258304 w 835"/>
                <a:gd name="T13" fmla="*/ 61708 h 727"/>
                <a:gd name="T14" fmla="*/ 251323 w 835"/>
                <a:gd name="T15" fmla="*/ 69276 h 727"/>
                <a:gd name="T16" fmla="*/ 234452 w 835"/>
                <a:gd name="T17" fmla="*/ 241593 h 727"/>
                <a:gd name="T18" fmla="*/ 233870 w 835"/>
                <a:gd name="T19" fmla="*/ 66948 h 727"/>
                <a:gd name="T20" fmla="*/ 225725 w 835"/>
                <a:gd name="T21" fmla="*/ 61126 h 727"/>
                <a:gd name="T22" fmla="*/ 192565 w 835"/>
                <a:gd name="T23" fmla="*/ 61708 h 727"/>
                <a:gd name="T24" fmla="*/ 113444 w 835"/>
                <a:gd name="T25" fmla="*/ 72187 h 727"/>
                <a:gd name="T26" fmla="*/ 81447 w 835"/>
                <a:gd name="T27" fmla="*/ 64037 h 727"/>
                <a:gd name="T28" fmla="*/ 114608 w 835"/>
                <a:gd name="T29" fmla="*/ 34347 h 727"/>
                <a:gd name="T30" fmla="*/ 159404 w 835"/>
                <a:gd name="T31" fmla="*/ 12807 h 727"/>
                <a:gd name="T32" fmla="*/ 213508 w 835"/>
                <a:gd name="T33" fmla="*/ 1164 h 727"/>
                <a:gd name="T34" fmla="*/ 116935 w 835"/>
                <a:gd name="T35" fmla="*/ 302137 h 727"/>
                <a:gd name="T36" fmla="*/ 58177 w 835"/>
                <a:gd name="T37" fmla="*/ 302137 h 727"/>
                <a:gd name="T38" fmla="*/ 0 w 835"/>
                <a:gd name="T39" fmla="*/ 302137 h 727"/>
                <a:gd name="T40" fmla="*/ 82029 w 835"/>
                <a:gd name="T41" fmla="*/ 423225 h 727"/>
                <a:gd name="T42" fmla="*/ 151841 w 835"/>
                <a:gd name="T43" fmla="*/ 423225 h 727"/>
                <a:gd name="T44" fmla="*/ 176275 w 835"/>
                <a:gd name="T45" fmla="*/ 302137 h 727"/>
                <a:gd name="T46" fmla="*/ 201291 w 835"/>
                <a:gd name="T47" fmla="*/ 423225 h 727"/>
                <a:gd name="T48" fmla="*/ 339170 w 835"/>
                <a:gd name="T49" fmla="*/ 302137 h 727"/>
                <a:gd name="T50" fmla="*/ 280993 w 835"/>
                <a:gd name="T51" fmla="*/ 302137 h 727"/>
                <a:gd name="T52" fmla="*/ 236779 w 835"/>
                <a:gd name="T53" fmla="*/ 337066 h 727"/>
                <a:gd name="T54" fmla="*/ 318808 w 835"/>
                <a:gd name="T55" fmla="*/ 337066 h 727"/>
                <a:gd name="T56" fmla="*/ 341497 w 835"/>
                <a:gd name="T57" fmla="*/ 423225 h 727"/>
                <a:gd name="T58" fmla="*/ 426435 w 835"/>
                <a:gd name="T59" fmla="*/ 302137 h 727"/>
                <a:gd name="T60" fmla="*/ 414218 w 835"/>
                <a:gd name="T61" fmla="*/ 350456 h 727"/>
                <a:gd name="T62" fmla="*/ 425271 w 835"/>
                <a:gd name="T63" fmla="*/ 115266 h 727"/>
                <a:gd name="T64" fmla="*/ 420035 w 835"/>
                <a:gd name="T65" fmla="*/ 149613 h 727"/>
                <a:gd name="T66" fmla="*/ 398510 w 835"/>
                <a:gd name="T67" fmla="*/ 183960 h 727"/>
                <a:gd name="T68" fmla="*/ 361859 w 835"/>
                <a:gd name="T69" fmla="*/ 212486 h 727"/>
                <a:gd name="T70" fmla="*/ 314736 w 835"/>
                <a:gd name="T71" fmla="*/ 231697 h 727"/>
                <a:gd name="T72" fmla="*/ 275757 w 835"/>
                <a:gd name="T73" fmla="*/ 106534 h 727"/>
                <a:gd name="T74" fmla="*/ 277503 w 835"/>
                <a:gd name="T75" fmla="*/ 91980 h 727"/>
                <a:gd name="T76" fmla="*/ 284484 w 835"/>
                <a:gd name="T77" fmla="*/ 84994 h 727"/>
                <a:gd name="T78" fmla="*/ 323462 w 835"/>
                <a:gd name="T79" fmla="*/ 86159 h 727"/>
                <a:gd name="T80" fmla="*/ 389202 w 835"/>
                <a:gd name="T81" fmla="*/ 94891 h 727"/>
                <a:gd name="T82" fmla="*/ 171621 w 835"/>
                <a:gd name="T83" fmla="*/ 232279 h 727"/>
                <a:gd name="T84" fmla="*/ 123916 w 835"/>
                <a:gd name="T85" fmla="*/ 212486 h 727"/>
                <a:gd name="T86" fmla="*/ 87265 w 835"/>
                <a:gd name="T87" fmla="*/ 183960 h 727"/>
                <a:gd name="T88" fmla="*/ 65158 w 835"/>
                <a:gd name="T89" fmla="*/ 149613 h 727"/>
                <a:gd name="T90" fmla="*/ 59922 w 835"/>
                <a:gd name="T91" fmla="*/ 115266 h 727"/>
                <a:gd name="T92" fmla="*/ 79120 w 835"/>
                <a:gd name="T93" fmla="*/ 97802 h 727"/>
                <a:gd name="T94" fmla="*/ 145442 w 835"/>
                <a:gd name="T95" fmla="*/ 87905 h 727"/>
                <a:gd name="T96" fmla="*/ 198964 w 835"/>
                <a:gd name="T97" fmla="*/ 83830 h 727"/>
                <a:gd name="T98" fmla="*/ 207691 w 835"/>
                <a:gd name="T99" fmla="*/ 89069 h 727"/>
                <a:gd name="T100" fmla="*/ 210599 w 835"/>
                <a:gd name="T101" fmla="*/ 101877 h 727"/>
                <a:gd name="T102" fmla="*/ 184420 w 835"/>
                <a:gd name="T103" fmla="*/ 235772 h 7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76223" y="304685"/>
              <a:ext cx="1100138" cy="464438"/>
            </a:xfrm>
            <a:custGeom>
              <a:avLst/>
              <a:gdLst>
                <a:gd name="T0" fmla="*/ 58994699 w 16368"/>
                <a:gd name="T1" fmla="*/ 30796096 h 6912"/>
                <a:gd name="T2" fmla="*/ 59500676 w 16368"/>
                <a:gd name="T3" fmla="*/ 27351246 h 6912"/>
                <a:gd name="T4" fmla="*/ 56636540 w 16368"/>
                <a:gd name="T5" fmla="*/ 25287950 h 6912"/>
                <a:gd name="T6" fmla="*/ 58868204 w 16368"/>
                <a:gd name="T7" fmla="*/ 24479753 h 6912"/>
                <a:gd name="T8" fmla="*/ 56035725 w 16368"/>
                <a:gd name="T9" fmla="*/ 23757428 h 6912"/>
                <a:gd name="T10" fmla="*/ 56157649 w 16368"/>
                <a:gd name="T11" fmla="*/ 27120975 h 6912"/>
                <a:gd name="T12" fmla="*/ 58669456 w 16368"/>
                <a:gd name="T13" fmla="*/ 29143686 h 6912"/>
                <a:gd name="T14" fmla="*/ 56107979 w 16368"/>
                <a:gd name="T15" fmla="*/ 29843501 h 6912"/>
                <a:gd name="T16" fmla="*/ 46485603 w 16368"/>
                <a:gd name="T17" fmla="*/ 30015045 h 6912"/>
                <a:gd name="T18" fmla="*/ 43892535 w 16368"/>
                <a:gd name="T19" fmla="*/ 26263189 h 6912"/>
                <a:gd name="T20" fmla="*/ 47718889 w 16368"/>
                <a:gd name="T21" fmla="*/ 24547483 h 6912"/>
                <a:gd name="T22" fmla="*/ 43083899 w 16368"/>
                <a:gd name="T23" fmla="*/ 24710023 h 6912"/>
                <a:gd name="T24" fmla="*/ 44777996 w 16368"/>
                <a:gd name="T25" fmla="*/ 30990284 h 6912"/>
                <a:gd name="T26" fmla="*/ 35625437 w 16368"/>
                <a:gd name="T27" fmla="*/ 28633490 h 6912"/>
                <a:gd name="T28" fmla="*/ 14718177 w 16368"/>
                <a:gd name="T29" fmla="*/ 31053445 h 6912"/>
                <a:gd name="T30" fmla="*/ 18860766 w 16368"/>
                <a:gd name="T31" fmla="*/ 29103034 h 6912"/>
                <a:gd name="T32" fmla="*/ 16199949 w 16368"/>
                <a:gd name="T33" fmla="*/ 26281197 h 6912"/>
                <a:gd name="T34" fmla="*/ 15861129 w 16368"/>
                <a:gd name="T35" fmla="*/ 24524907 h 6912"/>
                <a:gd name="T36" fmla="*/ 17419658 w 16368"/>
                <a:gd name="T37" fmla="*/ 23238161 h 6912"/>
                <a:gd name="T38" fmla="*/ 13941130 w 16368"/>
                <a:gd name="T39" fmla="*/ 25527225 h 6912"/>
                <a:gd name="T40" fmla="*/ 17017592 w 16368"/>
                <a:gd name="T41" fmla="*/ 28163945 h 6912"/>
                <a:gd name="T42" fmla="*/ 16800763 w 16368"/>
                <a:gd name="T43" fmla="*/ 29893157 h 6912"/>
                <a:gd name="T44" fmla="*/ 28722622 w 16368"/>
                <a:gd name="T45" fmla="*/ 27992401 h 6912"/>
                <a:gd name="T46" fmla="*/ 31202704 w 16368"/>
                <a:gd name="T47" fmla="*/ 29960887 h 6912"/>
                <a:gd name="T48" fmla="*/ 30936206 w 16368"/>
                <a:gd name="T49" fmla="*/ 26592771 h 6912"/>
                <a:gd name="T50" fmla="*/ 29635169 w 16368"/>
                <a:gd name="T51" fmla="*/ 23459427 h 6912"/>
                <a:gd name="T52" fmla="*/ 29242109 w 16368"/>
                <a:gd name="T53" fmla="*/ 24542982 h 6912"/>
                <a:gd name="T54" fmla="*/ 29346020 w 16368"/>
                <a:gd name="T55" fmla="*/ 26610846 h 6912"/>
                <a:gd name="T56" fmla="*/ 3455944 w 16368"/>
                <a:gd name="T57" fmla="*/ 18285365 h 6912"/>
                <a:gd name="T58" fmla="*/ 1870261 w 16368"/>
                <a:gd name="T59" fmla="*/ 13951013 h 6912"/>
                <a:gd name="T60" fmla="*/ 5922517 w 16368"/>
                <a:gd name="T61" fmla="*/ 11819987 h 6912"/>
                <a:gd name="T62" fmla="*/ 316236 w 16368"/>
                <a:gd name="T63" fmla="*/ 13914931 h 6912"/>
                <a:gd name="T64" fmla="*/ 3523695 w 16368"/>
                <a:gd name="T65" fmla="*/ 19535961 h 6912"/>
                <a:gd name="T66" fmla="*/ 12951826 w 16368"/>
                <a:gd name="T67" fmla="*/ 18208563 h 6912"/>
                <a:gd name="T68" fmla="*/ 11686883 w 16368"/>
                <a:gd name="T69" fmla="*/ 11833560 h 6912"/>
                <a:gd name="T70" fmla="*/ 6478165 w 16368"/>
                <a:gd name="T71" fmla="*/ 15161025 h 6912"/>
                <a:gd name="T72" fmla="*/ 9852782 w 16368"/>
                <a:gd name="T73" fmla="*/ 18402751 h 6912"/>
                <a:gd name="T74" fmla="*/ 8086431 w 16368"/>
                <a:gd name="T75" fmla="*/ 14461210 h 6912"/>
                <a:gd name="T76" fmla="*/ 11578469 w 16368"/>
                <a:gd name="T77" fmla="*/ 13350577 h 6912"/>
                <a:gd name="T78" fmla="*/ 11397801 w 16368"/>
                <a:gd name="T79" fmla="*/ 17928637 h 6912"/>
                <a:gd name="T80" fmla="*/ 17284157 w 16368"/>
                <a:gd name="T81" fmla="*/ 15355145 h 6912"/>
                <a:gd name="T82" fmla="*/ 23495756 w 16368"/>
                <a:gd name="T83" fmla="*/ 19432148 h 6912"/>
                <a:gd name="T84" fmla="*/ 27502845 w 16368"/>
                <a:gd name="T85" fmla="*/ 17332703 h 6912"/>
                <a:gd name="T86" fmla="*/ 24697453 w 16368"/>
                <a:gd name="T87" fmla="*/ 14551517 h 6912"/>
                <a:gd name="T88" fmla="*/ 24548375 w 16368"/>
                <a:gd name="T89" fmla="*/ 12844882 h 6912"/>
                <a:gd name="T90" fmla="*/ 25917162 w 16368"/>
                <a:gd name="T91" fmla="*/ 11567140 h 6912"/>
                <a:gd name="T92" fmla="*/ 22583209 w 16368"/>
                <a:gd name="T93" fmla="*/ 13969088 h 6912"/>
                <a:gd name="T94" fmla="*/ 25740998 w 16368"/>
                <a:gd name="T95" fmla="*/ 16583232 h 6912"/>
                <a:gd name="T96" fmla="*/ 25375092 w 16368"/>
                <a:gd name="T97" fmla="*/ 18258219 h 6912"/>
                <a:gd name="T98" fmla="*/ 29043361 w 16368"/>
                <a:gd name="T99" fmla="*/ 17833828 h 6912"/>
                <a:gd name="T100" fmla="*/ 33895179 w 16368"/>
                <a:gd name="T101" fmla="*/ 18827142 h 6912"/>
                <a:gd name="T102" fmla="*/ 32883224 w 16368"/>
                <a:gd name="T103" fmla="*/ 18000870 h 6912"/>
                <a:gd name="T104" fmla="*/ 30308237 w 16368"/>
                <a:gd name="T105" fmla="*/ 17174665 h 6912"/>
                <a:gd name="T106" fmla="*/ 48685677 w 16368"/>
                <a:gd name="T107" fmla="*/ 14063898 h 6912"/>
                <a:gd name="T108" fmla="*/ 55005690 w 16368"/>
                <a:gd name="T109" fmla="*/ 13662083 h 6912"/>
                <a:gd name="T110" fmla="*/ 66417068 w 16368"/>
                <a:gd name="T111" fmla="*/ 18195057 h 6912"/>
                <a:gd name="T112" fmla="*/ 62577137 w 16368"/>
                <a:gd name="T113" fmla="*/ 16456775 h 6912"/>
                <a:gd name="T114" fmla="*/ 65206365 w 16368"/>
                <a:gd name="T115" fmla="*/ 12704919 h 6912"/>
                <a:gd name="T116" fmla="*/ 63679426 w 16368"/>
                <a:gd name="T117" fmla="*/ 11752257 h 6912"/>
                <a:gd name="T118" fmla="*/ 61687173 w 16368"/>
                <a:gd name="T119" fmla="*/ 18068600 h 6912"/>
                <a:gd name="T120" fmla="*/ 71359220 w 16368"/>
                <a:gd name="T121" fmla="*/ 16154339 h 6912"/>
                <a:gd name="T122" fmla="*/ 38801238 w 16368"/>
                <a:gd name="T123" fmla="*/ 2234906 h 69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368" h="6912">
                  <a:moveTo>
                    <a:pt x="6388" y="495"/>
                  </a:moveTo>
                  <a:lnTo>
                    <a:pt x="6388" y="0"/>
                  </a:lnTo>
                  <a:lnTo>
                    <a:pt x="4724" y="0"/>
                  </a:lnTo>
                  <a:lnTo>
                    <a:pt x="4724" y="495"/>
                  </a:lnTo>
                  <a:lnTo>
                    <a:pt x="5212" y="495"/>
                  </a:lnTo>
                  <a:lnTo>
                    <a:pt x="5212" y="1721"/>
                  </a:lnTo>
                  <a:lnTo>
                    <a:pt x="5900" y="1721"/>
                  </a:lnTo>
                  <a:lnTo>
                    <a:pt x="5900" y="495"/>
                  </a:lnTo>
                  <a:lnTo>
                    <a:pt x="6388" y="495"/>
                  </a:lnTo>
                  <a:close/>
                  <a:moveTo>
                    <a:pt x="12191" y="6803"/>
                  </a:moveTo>
                  <a:lnTo>
                    <a:pt x="12210" y="6813"/>
                  </a:lnTo>
                  <a:lnTo>
                    <a:pt x="12231" y="6823"/>
                  </a:lnTo>
                  <a:lnTo>
                    <a:pt x="12253" y="6833"/>
                  </a:lnTo>
                  <a:lnTo>
                    <a:pt x="12278" y="6843"/>
                  </a:lnTo>
                  <a:lnTo>
                    <a:pt x="12304" y="6853"/>
                  </a:lnTo>
                  <a:lnTo>
                    <a:pt x="12331" y="6862"/>
                  </a:lnTo>
                  <a:lnTo>
                    <a:pt x="12361" y="6871"/>
                  </a:lnTo>
                  <a:lnTo>
                    <a:pt x="12391" y="6878"/>
                  </a:lnTo>
                  <a:lnTo>
                    <a:pt x="12422" y="6885"/>
                  </a:lnTo>
                  <a:lnTo>
                    <a:pt x="12454" y="6893"/>
                  </a:lnTo>
                  <a:lnTo>
                    <a:pt x="12487" y="6898"/>
                  </a:lnTo>
                  <a:lnTo>
                    <a:pt x="12520" y="6903"/>
                  </a:lnTo>
                  <a:lnTo>
                    <a:pt x="12554" y="6907"/>
                  </a:lnTo>
                  <a:lnTo>
                    <a:pt x="12588" y="6910"/>
                  </a:lnTo>
                  <a:lnTo>
                    <a:pt x="12622" y="6911"/>
                  </a:lnTo>
                  <a:lnTo>
                    <a:pt x="12657" y="6912"/>
                  </a:lnTo>
                  <a:lnTo>
                    <a:pt x="12697" y="6911"/>
                  </a:lnTo>
                  <a:lnTo>
                    <a:pt x="12737" y="6909"/>
                  </a:lnTo>
                  <a:lnTo>
                    <a:pt x="12775" y="6906"/>
                  </a:lnTo>
                  <a:lnTo>
                    <a:pt x="12812" y="6901"/>
                  </a:lnTo>
                  <a:lnTo>
                    <a:pt x="12848" y="6896"/>
                  </a:lnTo>
                  <a:lnTo>
                    <a:pt x="12882" y="6888"/>
                  </a:lnTo>
                  <a:lnTo>
                    <a:pt x="12914" y="6879"/>
                  </a:lnTo>
                  <a:lnTo>
                    <a:pt x="12946" y="6870"/>
                  </a:lnTo>
                  <a:lnTo>
                    <a:pt x="12976" y="6860"/>
                  </a:lnTo>
                  <a:lnTo>
                    <a:pt x="13004" y="6848"/>
                  </a:lnTo>
                  <a:lnTo>
                    <a:pt x="13032" y="6835"/>
                  </a:lnTo>
                  <a:lnTo>
                    <a:pt x="13059" y="6821"/>
                  </a:lnTo>
                  <a:lnTo>
                    <a:pt x="13083" y="6807"/>
                  </a:lnTo>
                  <a:lnTo>
                    <a:pt x="13107" y="6791"/>
                  </a:lnTo>
                  <a:lnTo>
                    <a:pt x="13129" y="6775"/>
                  </a:lnTo>
                  <a:lnTo>
                    <a:pt x="13150" y="6758"/>
                  </a:lnTo>
                  <a:lnTo>
                    <a:pt x="13169" y="6739"/>
                  </a:lnTo>
                  <a:lnTo>
                    <a:pt x="13187" y="6720"/>
                  </a:lnTo>
                  <a:lnTo>
                    <a:pt x="13205" y="6700"/>
                  </a:lnTo>
                  <a:lnTo>
                    <a:pt x="13220" y="6680"/>
                  </a:lnTo>
                  <a:lnTo>
                    <a:pt x="13235" y="6659"/>
                  </a:lnTo>
                  <a:lnTo>
                    <a:pt x="13248" y="6637"/>
                  </a:lnTo>
                  <a:lnTo>
                    <a:pt x="13259" y="6615"/>
                  </a:lnTo>
                  <a:lnTo>
                    <a:pt x="13270" y="6592"/>
                  </a:lnTo>
                  <a:lnTo>
                    <a:pt x="13280" y="6568"/>
                  </a:lnTo>
                  <a:lnTo>
                    <a:pt x="13288" y="6545"/>
                  </a:lnTo>
                  <a:lnTo>
                    <a:pt x="13294" y="6521"/>
                  </a:lnTo>
                  <a:lnTo>
                    <a:pt x="13300" y="6496"/>
                  </a:lnTo>
                  <a:lnTo>
                    <a:pt x="13304" y="6471"/>
                  </a:lnTo>
                  <a:lnTo>
                    <a:pt x="13307" y="6446"/>
                  </a:lnTo>
                  <a:lnTo>
                    <a:pt x="13309" y="6420"/>
                  </a:lnTo>
                  <a:lnTo>
                    <a:pt x="13309" y="6395"/>
                  </a:lnTo>
                  <a:lnTo>
                    <a:pt x="13309" y="6372"/>
                  </a:lnTo>
                  <a:lnTo>
                    <a:pt x="13308" y="6350"/>
                  </a:lnTo>
                  <a:lnTo>
                    <a:pt x="13306" y="6327"/>
                  </a:lnTo>
                  <a:lnTo>
                    <a:pt x="13303" y="6307"/>
                  </a:lnTo>
                  <a:lnTo>
                    <a:pt x="13299" y="6285"/>
                  </a:lnTo>
                  <a:lnTo>
                    <a:pt x="13294" y="6266"/>
                  </a:lnTo>
                  <a:lnTo>
                    <a:pt x="13289" y="6245"/>
                  </a:lnTo>
                  <a:lnTo>
                    <a:pt x="13283" y="6226"/>
                  </a:lnTo>
                  <a:lnTo>
                    <a:pt x="13275" y="6207"/>
                  </a:lnTo>
                  <a:lnTo>
                    <a:pt x="13267" y="6189"/>
                  </a:lnTo>
                  <a:lnTo>
                    <a:pt x="13258" y="6172"/>
                  </a:lnTo>
                  <a:lnTo>
                    <a:pt x="13248" y="6154"/>
                  </a:lnTo>
                  <a:lnTo>
                    <a:pt x="13238" y="6137"/>
                  </a:lnTo>
                  <a:lnTo>
                    <a:pt x="13226" y="6120"/>
                  </a:lnTo>
                  <a:lnTo>
                    <a:pt x="13213" y="6104"/>
                  </a:lnTo>
                  <a:lnTo>
                    <a:pt x="13200" y="6089"/>
                  </a:lnTo>
                  <a:lnTo>
                    <a:pt x="13186" y="6073"/>
                  </a:lnTo>
                  <a:lnTo>
                    <a:pt x="13171" y="6058"/>
                  </a:lnTo>
                  <a:lnTo>
                    <a:pt x="13155" y="6044"/>
                  </a:lnTo>
                  <a:lnTo>
                    <a:pt x="13138" y="6029"/>
                  </a:lnTo>
                  <a:lnTo>
                    <a:pt x="13120" y="6016"/>
                  </a:lnTo>
                  <a:lnTo>
                    <a:pt x="13102" y="6002"/>
                  </a:lnTo>
                  <a:lnTo>
                    <a:pt x="13082" y="5989"/>
                  </a:lnTo>
                  <a:lnTo>
                    <a:pt x="13062" y="5976"/>
                  </a:lnTo>
                  <a:lnTo>
                    <a:pt x="13041" y="5964"/>
                  </a:lnTo>
                  <a:lnTo>
                    <a:pt x="13019" y="5952"/>
                  </a:lnTo>
                  <a:lnTo>
                    <a:pt x="12995" y="5939"/>
                  </a:lnTo>
                  <a:lnTo>
                    <a:pt x="12972" y="5927"/>
                  </a:lnTo>
                  <a:lnTo>
                    <a:pt x="12947" y="5916"/>
                  </a:lnTo>
                  <a:lnTo>
                    <a:pt x="12920" y="5905"/>
                  </a:lnTo>
                  <a:lnTo>
                    <a:pt x="12894" y="5893"/>
                  </a:lnTo>
                  <a:lnTo>
                    <a:pt x="12866" y="5883"/>
                  </a:lnTo>
                  <a:lnTo>
                    <a:pt x="12825" y="5867"/>
                  </a:lnTo>
                  <a:lnTo>
                    <a:pt x="12786" y="5851"/>
                  </a:lnTo>
                  <a:lnTo>
                    <a:pt x="12751" y="5835"/>
                  </a:lnTo>
                  <a:lnTo>
                    <a:pt x="12718" y="5821"/>
                  </a:lnTo>
                  <a:lnTo>
                    <a:pt x="12688" y="5806"/>
                  </a:lnTo>
                  <a:lnTo>
                    <a:pt x="12662" y="5790"/>
                  </a:lnTo>
                  <a:lnTo>
                    <a:pt x="12637" y="5775"/>
                  </a:lnTo>
                  <a:lnTo>
                    <a:pt x="12616" y="5758"/>
                  </a:lnTo>
                  <a:lnTo>
                    <a:pt x="12606" y="5750"/>
                  </a:lnTo>
                  <a:lnTo>
                    <a:pt x="12597" y="5742"/>
                  </a:lnTo>
                  <a:lnTo>
                    <a:pt x="12589" y="5734"/>
                  </a:lnTo>
                  <a:lnTo>
                    <a:pt x="12581" y="5725"/>
                  </a:lnTo>
                  <a:lnTo>
                    <a:pt x="12574" y="5717"/>
                  </a:lnTo>
                  <a:lnTo>
                    <a:pt x="12568" y="5707"/>
                  </a:lnTo>
                  <a:lnTo>
                    <a:pt x="12561" y="5698"/>
                  </a:lnTo>
                  <a:lnTo>
                    <a:pt x="12556" y="5689"/>
                  </a:lnTo>
                  <a:lnTo>
                    <a:pt x="12552" y="5679"/>
                  </a:lnTo>
                  <a:lnTo>
                    <a:pt x="12548" y="5668"/>
                  </a:lnTo>
                  <a:lnTo>
                    <a:pt x="12545" y="5658"/>
                  </a:lnTo>
                  <a:lnTo>
                    <a:pt x="12542" y="5647"/>
                  </a:lnTo>
                  <a:lnTo>
                    <a:pt x="12540" y="5637"/>
                  </a:lnTo>
                  <a:lnTo>
                    <a:pt x="12538" y="5626"/>
                  </a:lnTo>
                  <a:lnTo>
                    <a:pt x="12538" y="5613"/>
                  </a:lnTo>
                  <a:lnTo>
                    <a:pt x="12537" y="5601"/>
                  </a:lnTo>
                  <a:lnTo>
                    <a:pt x="12538" y="5583"/>
                  </a:lnTo>
                  <a:lnTo>
                    <a:pt x="12541" y="5563"/>
                  </a:lnTo>
                  <a:lnTo>
                    <a:pt x="12544" y="5554"/>
                  </a:lnTo>
                  <a:lnTo>
                    <a:pt x="12546" y="5545"/>
                  </a:lnTo>
                  <a:lnTo>
                    <a:pt x="12550" y="5536"/>
                  </a:lnTo>
                  <a:lnTo>
                    <a:pt x="12553" y="5526"/>
                  </a:lnTo>
                  <a:lnTo>
                    <a:pt x="12558" y="5517"/>
                  </a:lnTo>
                  <a:lnTo>
                    <a:pt x="12563" y="5508"/>
                  </a:lnTo>
                  <a:lnTo>
                    <a:pt x="12569" y="5500"/>
                  </a:lnTo>
                  <a:lnTo>
                    <a:pt x="12575" y="5491"/>
                  </a:lnTo>
                  <a:lnTo>
                    <a:pt x="12581" y="5482"/>
                  </a:lnTo>
                  <a:lnTo>
                    <a:pt x="12588" y="5475"/>
                  </a:lnTo>
                  <a:lnTo>
                    <a:pt x="12596" y="5467"/>
                  </a:lnTo>
                  <a:lnTo>
                    <a:pt x="12604" y="5460"/>
                  </a:lnTo>
                  <a:lnTo>
                    <a:pt x="12614" y="5453"/>
                  </a:lnTo>
                  <a:lnTo>
                    <a:pt x="12623" y="5446"/>
                  </a:lnTo>
                  <a:lnTo>
                    <a:pt x="12633" y="5438"/>
                  </a:lnTo>
                  <a:lnTo>
                    <a:pt x="12644" y="5432"/>
                  </a:lnTo>
                  <a:lnTo>
                    <a:pt x="12656" y="5427"/>
                  </a:lnTo>
                  <a:lnTo>
                    <a:pt x="12667" y="5421"/>
                  </a:lnTo>
                  <a:lnTo>
                    <a:pt x="12680" y="5417"/>
                  </a:lnTo>
                  <a:lnTo>
                    <a:pt x="12693" y="5412"/>
                  </a:lnTo>
                  <a:lnTo>
                    <a:pt x="12707" y="5408"/>
                  </a:lnTo>
                  <a:lnTo>
                    <a:pt x="12721" y="5405"/>
                  </a:lnTo>
                  <a:lnTo>
                    <a:pt x="12736" y="5402"/>
                  </a:lnTo>
                  <a:lnTo>
                    <a:pt x="12752" y="5398"/>
                  </a:lnTo>
                  <a:lnTo>
                    <a:pt x="12768" y="5396"/>
                  </a:lnTo>
                  <a:lnTo>
                    <a:pt x="12785" y="5395"/>
                  </a:lnTo>
                  <a:lnTo>
                    <a:pt x="12803" y="5394"/>
                  </a:lnTo>
                  <a:lnTo>
                    <a:pt x="12821" y="5393"/>
                  </a:lnTo>
                  <a:lnTo>
                    <a:pt x="12852" y="5394"/>
                  </a:lnTo>
                  <a:lnTo>
                    <a:pt x="12881" y="5396"/>
                  </a:lnTo>
                  <a:lnTo>
                    <a:pt x="12908" y="5398"/>
                  </a:lnTo>
                  <a:lnTo>
                    <a:pt x="12935" y="5402"/>
                  </a:lnTo>
                  <a:lnTo>
                    <a:pt x="12960" y="5406"/>
                  </a:lnTo>
                  <a:lnTo>
                    <a:pt x="12985" y="5411"/>
                  </a:lnTo>
                  <a:lnTo>
                    <a:pt x="13008" y="5417"/>
                  </a:lnTo>
                  <a:lnTo>
                    <a:pt x="13031" y="5422"/>
                  </a:lnTo>
                  <a:lnTo>
                    <a:pt x="13052" y="5429"/>
                  </a:lnTo>
                  <a:lnTo>
                    <a:pt x="13072" y="5435"/>
                  </a:lnTo>
                  <a:lnTo>
                    <a:pt x="13091" y="5442"/>
                  </a:lnTo>
                  <a:lnTo>
                    <a:pt x="13109" y="5449"/>
                  </a:lnTo>
                  <a:lnTo>
                    <a:pt x="13139" y="5463"/>
                  </a:lnTo>
                  <a:lnTo>
                    <a:pt x="13166" y="5475"/>
                  </a:lnTo>
                  <a:lnTo>
                    <a:pt x="13241" y="5222"/>
                  </a:lnTo>
                  <a:lnTo>
                    <a:pt x="13223" y="5213"/>
                  </a:lnTo>
                  <a:lnTo>
                    <a:pt x="13205" y="5205"/>
                  </a:lnTo>
                  <a:lnTo>
                    <a:pt x="13185" y="5197"/>
                  </a:lnTo>
                  <a:lnTo>
                    <a:pt x="13165" y="5189"/>
                  </a:lnTo>
                  <a:lnTo>
                    <a:pt x="13142" y="5182"/>
                  </a:lnTo>
                  <a:lnTo>
                    <a:pt x="13120" y="5175"/>
                  </a:lnTo>
                  <a:lnTo>
                    <a:pt x="13096" y="5168"/>
                  </a:lnTo>
                  <a:lnTo>
                    <a:pt x="13071" y="5162"/>
                  </a:lnTo>
                  <a:lnTo>
                    <a:pt x="13044" y="5157"/>
                  </a:lnTo>
                  <a:lnTo>
                    <a:pt x="13017" y="5152"/>
                  </a:lnTo>
                  <a:lnTo>
                    <a:pt x="12988" y="5147"/>
                  </a:lnTo>
                  <a:lnTo>
                    <a:pt x="12958" y="5144"/>
                  </a:lnTo>
                  <a:lnTo>
                    <a:pt x="12928" y="5141"/>
                  </a:lnTo>
                  <a:lnTo>
                    <a:pt x="12896" y="5139"/>
                  </a:lnTo>
                  <a:lnTo>
                    <a:pt x="12862" y="5137"/>
                  </a:lnTo>
                  <a:lnTo>
                    <a:pt x="12828" y="5137"/>
                  </a:lnTo>
                  <a:lnTo>
                    <a:pt x="12794" y="5138"/>
                  </a:lnTo>
                  <a:lnTo>
                    <a:pt x="12760" y="5139"/>
                  </a:lnTo>
                  <a:lnTo>
                    <a:pt x="12727" y="5142"/>
                  </a:lnTo>
                  <a:lnTo>
                    <a:pt x="12694" y="5146"/>
                  </a:lnTo>
                  <a:lnTo>
                    <a:pt x="12664" y="5152"/>
                  </a:lnTo>
                  <a:lnTo>
                    <a:pt x="12633" y="5158"/>
                  </a:lnTo>
                  <a:lnTo>
                    <a:pt x="12603" y="5165"/>
                  </a:lnTo>
                  <a:lnTo>
                    <a:pt x="12576" y="5175"/>
                  </a:lnTo>
                  <a:lnTo>
                    <a:pt x="12548" y="5184"/>
                  </a:lnTo>
                  <a:lnTo>
                    <a:pt x="12522" y="5195"/>
                  </a:lnTo>
                  <a:lnTo>
                    <a:pt x="12496" y="5206"/>
                  </a:lnTo>
                  <a:lnTo>
                    <a:pt x="12471" y="5219"/>
                  </a:lnTo>
                  <a:lnTo>
                    <a:pt x="12448" y="5232"/>
                  </a:lnTo>
                  <a:lnTo>
                    <a:pt x="12425" y="5247"/>
                  </a:lnTo>
                  <a:lnTo>
                    <a:pt x="12404" y="5262"/>
                  </a:lnTo>
                  <a:lnTo>
                    <a:pt x="12383" y="5278"/>
                  </a:lnTo>
                  <a:lnTo>
                    <a:pt x="12364" y="5295"/>
                  </a:lnTo>
                  <a:lnTo>
                    <a:pt x="12346" y="5313"/>
                  </a:lnTo>
                  <a:lnTo>
                    <a:pt x="12329" y="5331"/>
                  </a:lnTo>
                  <a:lnTo>
                    <a:pt x="12313" y="5350"/>
                  </a:lnTo>
                  <a:lnTo>
                    <a:pt x="12299" y="5371"/>
                  </a:lnTo>
                  <a:lnTo>
                    <a:pt x="12285" y="5391"/>
                  </a:lnTo>
                  <a:lnTo>
                    <a:pt x="12273" y="5413"/>
                  </a:lnTo>
                  <a:lnTo>
                    <a:pt x="12262" y="5435"/>
                  </a:lnTo>
                  <a:lnTo>
                    <a:pt x="12251" y="5458"/>
                  </a:lnTo>
                  <a:lnTo>
                    <a:pt x="12243" y="5480"/>
                  </a:lnTo>
                  <a:lnTo>
                    <a:pt x="12236" y="5505"/>
                  </a:lnTo>
                  <a:lnTo>
                    <a:pt x="12230" y="5528"/>
                  </a:lnTo>
                  <a:lnTo>
                    <a:pt x="12225" y="5554"/>
                  </a:lnTo>
                  <a:lnTo>
                    <a:pt x="12222" y="5578"/>
                  </a:lnTo>
                  <a:lnTo>
                    <a:pt x="12220" y="5605"/>
                  </a:lnTo>
                  <a:lnTo>
                    <a:pt x="12219" y="5631"/>
                  </a:lnTo>
                  <a:lnTo>
                    <a:pt x="12220" y="5654"/>
                  </a:lnTo>
                  <a:lnTo>
                    <a:pt x="12221" y="5676"/>
                  </a:lnTo>
                  <a:lnTo>
                    <a:pt x="12224" y="5698"/>
                  </a:lnTo>
                  <a:lnTo>
                    <a:pt x="12227" y="5720"/>
                  </a:lnTo>
                  <a:lnTo>
                    <a:pt x="12232" y="5740"/>
                  </a:lnTo>
                  <a:lnTo>
                    <a:pt x="12237" y="5761"/>
                  </a:lnTo>
                  <a:lnTo>
                    <a:pt x="12244" y="5780"/>
                  </a:lnTo>
                  <a:lnTo>
                    <a:pt x="12251" y="5799"/>
                  </a:lnTo>
                  <a:lnTo>
                    <a:pt x="12260" y="5818"/>
                  </a:lnTo>
                  <a:lnTo>
                    <a:pt x="12270" y="5836"/>
                  </a:lnTo>
                  <a:lnTo>
                    <a:pt x="12280" y="5854"/>
                  </a:lnTo>
                  <a:lnTo>
                    <a:pt x="12291" y="5871"/>
                  </a:lnTo>
                  <a:lnTo>
                    <a:pt x="12304" y="5888"/>
                  </a:lnTo>
                  <a:lnTo>
                    <a:pt x="12317" y="5905"/>
                  </a:lnTo>
                  <a:lnTo>
                    <a:pt x="12330" y="5920"/>
                  </a:lnTo>
                  <a:lnTo>
                    <a:pt x="12346" y="5935"/>
                  </a:lnTo>
                  <a:lnTo>
                    <a:pt x="12361" y="5951"/>
                  </a:lnTo>
                  <a:lnTo>
                    <a:pt x="12377" y="5965"/>
                  </a:lnTo>
                  <a:lnTo>
                    <a:pt x="12395" y="5979"/>
                  </a:lnTo>
                  <a:lnTo>
                    <a:pt x="12412" y="5994"/>
                  </a:lnTo>
                  <a:lnTo>
                    <a:pt x="12431" y="6007"/>
                  </a:lnTo>
                  <a:lnTo>
                    <a:pt x="12451" y="6020"/>
                  </a:lnTo>
                  <a:lnTo>
                    <a:pt x="12471" y="6033"/>
                  </a:lnTo>
                  <a:lnTo>
                    <a:pt x="12492" y="6045"/>
                  </a:lnTo>
                  <a:lnTo>
                    <a:pt x="12514" y="6057"/>
                  </a:lnTo>
                  <a:lnTo>
                    <a:pt x="12536" y="6068"/>
                  </a:lnTo>
                  <a:lnTo>
                    <a:pt x="12559" y="6080"/>
                  </a:lnTo>
                  <a:lnTo>
                    <a:pt x="12583" y="6091"/>
                  </a:lnTo>
                  <a:lnTo>
                    <a:pt x="12607" y="6101"/>
                  </a:lnTo>
                  <a:lnTo>
                    <a:pt x="12633" y="6111"/>
                  </a:lnTo>
                  <a:lnTo>
                    <a:pt x="12659" y="6122"/>
                  </a:lnTo>
                  <a:lnTo>
                    <a:pt x="12685" y="6131"/>
                  </a:lnTo>
                  <a:lnTo>
                    <a:pt x="12724" y="6146"/>
                  </a:lnTo>
                  <a:lnTo>
                    <a:pt x="12761" y="6160"/>
                  </a:lnTo>
                  <a:lnTo>
                    <a:pt x="12794" y="6176"/>
                  </a:lnTo>
                  <a:lnTo>
                    <a:pt x="12824" y="6191"/>
                  </a:lnTo>
                  <a:lnTo>
                    <a:pt x="12852" y="6206"/>
                  </a:lnTo>
                  <a:lnTo>
                    <a:pt x="12877" y="6222"/>
                  </a:lnTo>
                  <a:lnTo>
                    <a:pt x="12899" y="6238"/>
                  </a:lnTo>
                  <a:lnTo>
                    <a:pt x="12919" y="6254"/>
                  </a:lnTo>
                  <a:lnTo>
                    <a:pt x="12928" y="6264"/>
                  </a:lnTo>
                  <a:lnTo>
                    <a:pt x="12936" y="6272"/>
                  </a:lnTo>
                  <a:lnTo>
                    <a:pt x="12944" y="6281"/>
                  </a:lnTo>
                  <a:lnTo>
                    <a:pt x="12951" y="6290"/>
                  </a:lnTo>
                  <a:lnTo>
                    <a:pt x="12957" y="6299"/>
                  </a:lnTo>
                  <a:lnTo>
                    <a:pt x="12962" y="6309"/>
                  </a:lnTo>
                  <a:lnTo>
                    <a:pt x="12969" y="6319"/>
                  </a:lnTo>
                  <a:lnTo>
                    <a:pt x="12973" y="6328"/>
                  </a:lnTo>
                  <a:lnTo>
                    <a:pt x="12977" y="6338"/>
                  </a:lnTo>
                  <a:lnTo>
                    <a:pt x="12980" y="6349"/>
                  </a:lnTo>
                  <a:lnTo>
                    <a:pt x="12983" y="6360"/>
                  </a:lnTo>
                  <a:lnTo>
                    <a:pt x="12986" y="6370"/>
                  </a:lnTo>
                  <a:lnTo>
                    <a:pt x="12987" y="6381"/>
                  </a:lnTo>
                  <a:lnTo>
                    <a:pt x="12989" y="6393"/>
                  </a:lnTo>
                  <a:lnTo>
                    <a:pt x="12989" y="6405"/>
                  </a:lnTo>
                  <a:lnTo>
                    <a:pt x="12990" y="6417"/>
                  </a:lnTo>
                  <a:lnTo>
                    <a:pt x="12989" y="6429"/>
                  </a:lnTo>
                  <a:lnTo>
                    <a:pt x="12988" y="6443"/>
                  </a:lnTo>
                  <a:lnTo>
                    <a:pt x="12987" y="6455"/>
                  </a:lnTo>
                  <a:lnTo>
                    <a:pt x="12985" y="6467"/>
                  </a:lnTo>
                  <a:lnTo>
                    <a:pt x="12982" y="6479"/>
                  </a:lnTo>
                  <a:lnTo>
                    <a:pt x="12978" y="6491"/>
                  </a:lnTo>
                  <a:lnTo>
                    <a:pt x="12974" y="6502"/>
                  </a:lnTo>
                  <a:lnTo>
                    <a:pt x="12970" y="6513"/>
                  </a:lnTo>
                  <a:lnTo>
                    <a:pt x="12963" y="6523"/>
                  </a:lnTo>
                  <a:lnTo>
                    <a:pt x="12957" y="6534"/>
                  </a:lnTo>
                  <a:lnTo>
                    <a:pt x="12951" y="6544"/>
                  </a:lnTo>
                  <a:lnTo>
                    <a:pt x="12944" y="6553"/>
                  </a:lnTo>
                  <a:lnTo>
                    <a:pt x="12936" y="6562"/>
                  </a:lnTo>
                  <a:lnTo>
                    <a:pt x="12928" y="6570"/>
                  </a:lnTo>
                  <a:lnTo>
                    <a:pt x="12918" y="6579"/>
                  </a:lnTo>
                  <a:lnTo>
                    <a:pt x="12908" y="6587"/>
                  </a:lnTo>
                  <a:lnTo>
                    <a:pt x="12898" y="6594"/>
                  </a:lnTo>
                  <a:lnTo>
                    <a:pt x="12888" y="6601"/>
                  </a:lnTo>
                  <a:lnTo>
                    <a:pt x="12877" y="6608"/>
                  </a:lnTo>
                  <a:lnTo>
                    <a:pt x="12864" y="6614"/>
                  </a:lnTo>
                  <a:lnTo>
                    <a:pt x="12852" y="6621"/>
                  </a:lnTo>
                  <a:lnTo>
                    <a:pt x="12839" y="6626"/>
                  </a:lnTo>
                  <a:lnTo>
                    <a:pt x="12824" y="6631"/>
                  </a:lnTo>
                  <a:lnTo>
                    <a:pt x="12810" y="6635"/>
                  </a:lnTo>
                  <a:lnTo>
                    <a:pt x="12796" y="6639"/>
                  </a:lnTo>
                  <a:lnTo>
                    <a:pt x="12780" y="6642"/>
                  </a:lnTo>
                  <a:lnTo>
                    <a:pt x="12764" y="6645"/>
                  </a:lnTo>
                  <a:lnTo>
                    <a:pt x="12748" y="6647"/>
                  </a:lnTo>
                  <a:lnTo>
                    <a:pt x="12731" y="6649"/>
                  </a:lnTo>
                  <a:lnTo>
                    <a:pt x="12714" y="6650"/>
                  </a:lnTo>
                  <a:lnTo>
                    <a:pt x="12695" y="6651"/>
                  </a:lnTo>
                  <a:lnTo>
                    <a:pt x="12677" y="6651"/>
                  </a:lnTo>
                  <a:lnTo>
                    <a:pt x="12647" y="6651"/>
                  </a:lnTo>
                  <a:lnTo>
                    <a:pt x="12618" y="6649"/>
                  </a:lnTo>
                  <a:lnTo>
                    <a:pt x="12588" y="6646"/>
                  </a:lnTo>
                  <a:lnTo>
                    <a:pt x="12558" y="6643"/>
                  </a:lnTo>
                  <a:lnTo>
                    <a:pt x="12530" y="6638"/>
                  </a:lnTo>
                  <a:lnTo>
                    <a:pt x="12502" y="6632"/>
                  </a:lnTo>
                  <a:lnTo>
                    <a:pt x="12473" y="6626"/>
                  </a:lnTo>
                  <a:lnTo>
                    <a:pt x="12447" y="6619"/>
                  </a:lnTo>
                  <a:lnTo>
                    <a:pt x="12420" y="6610"/>
                  </a:lnTo>
                  <a:lnTo>
                    <a:pt x="12395" y="6602"/>
                  </a:lnTo>
                  <a:lnTo>
                    <a:pt x="12370" y="6593"/>
                  </a:lnTo>
                  <a:lnTo>
                    <a:pt x="12347" y="6584"/>
                  </a:lnTo>
                  <a:lnTo>
                    <a:pt x="12323" y="6574"/>
                  </a:lnTo>
                  <a:lnTo>
                    <a:pt x="12302" y="6563"/>
                  </a:lnTo>
                  <a:lnTo>
                    <a:pt x="12280" y="6553"/>
                  </a:lnTo>
                  <a:lnTo>
                    <a:pt x="12261" y="6542"/>
                  </a:lnTo>
                  <a:lnTo>
                    <a:pt x="12191" y="6803"/>
                  </a:lnTo>
                  <a:close/>
                  <a:moveTo>
                    <a:pt x="11914" y="5865"/>
                  </a:moveTo>
                  <a:lnTo>
                    <a:pt x="11265" y="5865"/>
                  </a:lnTo>
                  <a:lnTo>
                    <a:pt x="11265" y="5422"/>
                  </a:lnTo>
                  <a:lnTo>
                    <a:pt x="11953" y="5422"/>
                  </a:lnTo>
                  <a:lnTo>
                    <a:pt x="11953" y="5163"/>
                  </a:lnTo>
                  <a:lnTo>
                    <a:pt x="10951" y="5163"/>
                  </a:lnTo>
                  <a:lnTo>
                    <a:pt x="10951" y="6884"/>
                  </a:lnTo>
                  <a:lnTo>
                    <a:pt x="11991" y="6884"/>
                  </a:lnTo>
                  <a:lnTo>
                    <a:pt x="11991" y="6626"/>
                  </a:lnTo>
                  <a:lnTo>
                    <a:pt x="11265" y="6626"/>
                  </a:lnTo>
                  <a:lnTo>
                    <a:pt x="11265" y="6122"/>
                  </a:lnTo>
                  <a:lnTo>
                    <a:pt x="11914" y="6122"/>
                  </a:lnTo>
                  <a:lnTo>
                    <a:pt x="11914" y="5865"/>
                  </a:lnTo>
                  <a:close/>
                  <a:moveTo>
                    <a:pt x="10633" y="6586"/>
                  </a:moveTo>
                  <a:lnTo>
                    <a:pt x="10617" y="6593"/>
                  </a:lnTo>
                  <a:lnTo>
                    <a:pt x="10600" y="6599"/>
                  </a:lnTo>
                  <a:lnTo>
                    <a:pt x="10582" y="6605"/>
                  </a:lnTo>
                  <a:lnTo>
                    <a:pt x="10562" y="6611"/>
                  </a:lnTo>
                  <a:lnTo>
                    <a:pt x="10542" y="6617"/>
                  </a:lnTo>
                  <a:lnTo>
                    <a:pt x="10522" y="6623"/>
                  </a:lnTo>
                  <a:lnTo>
                    <a:pt x="10500" y="6627"/>
                  </a:lnTo>
                  <a:lnTo>
                    <a:pt x="10479" y="6632"/>
                  </a:lnTo>
                  <a:lnTo>
                    <a:pt x="10456" y="6635"/>
                  </a:lnTo>
                  <a:lnTo>
                    <a:pt x="10433" y="6639"/>
                  </a:lnTo>
                  <a:lnTo>
                    <a:pt x="10409" y="6642"/>
                  </a:lnTo>
                  <a:lnTo>
                    <a:pt x="10385" y="6644"/>
                  </a:lnTo>
                  <a:lnTo>
                    <a:pt x="10362" y="6646"/>
                  </a:lnTo>
                  <a:lnTo>
                    <a:pt x="10338" y="6647"/>
                  </a:lnTo>
                  <a:lnTo>
                    <a:pt x="10314" y="6648"/>
                  </a:lnTo>
                  <a:lnTo>
                    <a:pt x="10290" y="6648"/>
                  </a:lnTo>
                  <a:lnTo>
                    <a:pt x="10255" y="6648"/>
                  </a:lnTo>
                  <a:lnTo>
                    <a:pt x="10221" y="6646"/>
                  </a:lnTo>
                  <a:lnTo>
                    <a:pt x="10188" y="6642"/>
                  </a:lnTo>
                  <a:lnTo>
                    <a:pt x="10155" y="6638"/>
                  </a:lnTo>
                  <a:lnTo>
                    <a:pt x="10125" y="6632"/>
                  </a:lnTo>
                  <a:lnTo>
                    <a:pt x="10094" y="6624"/>
                  </a:lnTo>
                  <a:lnTo>
                    <a:pt x="10065" y="6615"/>
                  </a:lnTo>
                  <a:lnTo>
                    <a:pt x="10037" y="6605"/>
                  </a:lnTo>
                  <a:lnTo>
                    <a:pt x="10009" y="6594"/>
                  </a:lnTo>
                  <a:lnTo>
                    <a:pt x="9983" y="6582"/>
                  </a:lnTo>
                  <a:lnTo>
                    <a:pt x="9958" y="6567"/>
                  </a:lnTo>
                  <a:lnTo>
                    <a:pt x="9934" y="6552"/>
                  </a:lnTo>
                  <a:lnTo>
                    <a:pt x="9911" y="6537"/>
                  </a:lnTo>
                  <a:lnTo>
                    <a:pt x="9889" y="6519"/>
                  </a:lnTo>
                  <a:lnTo>
                    <a:pt x="9868" y="6501"/>
                  </a:lnTo>
                  <a:lnTo>
                    <a:pt x="9848" y="6480"/>
                  </a:lnTo>
                  <a:lnTo>
                    <a:pt x="9830" y="6460"/>
                  </a:lnTo>
                  <a:lnTo>
                    <a:pt x="9813" y="6439"/>
                  </a:lnTo>
                  <a:lnTo>
                    <a:pt x="9795" y="6416"/>
                  </a:lnTo>
                  <a:lnTo>
                    <a:pt x="9781" y="6391"/>
                  </a:lnTo>
                  <a:lnTo>
                    <a:pt x="9767" y="6367"/>
                  </a:lnTo>
                  <a:lnTo>
                    <a:pt x="9753" y="6340"/>
                  </a:lnTo>
                  <a:lnTo>
                    <a:pt x="9742" y="6314"/>
                  </a:lnTo>
                  <a:lnTo>
                    <a:pt x="9731" y="6286"/>
                  </a:lnTo>
                  <a:lnTo>
                    <a:pt x="9722" y="6256"/>
                  </a:lnTo>
                  <a:lnTo>
                    <a:pt x="9713" y="6227"/>
                  </a:lnTo>
                  <a:lnTo>
                    <a:pt x="9706" y="6196"/>
                  </a:lnTo>
                  <a:lnTo>
                    <a:pt x="9701" y="6164"/>
                  </a:lnTo>
                  <a:lnTo>
                    <a:pt x="9696" y="6132"/>
                  </a:lnTo>
                  <a:lnTo>
                    <a:pt x="9693" y="6098"/>
                  </a:lnTo>
                  <a:lnTo>
                    <a:pt x="9691" y="6064"/>
                  </a:lnTo>
                  <a:lnTo>
                    <a:pt x="9691" y="6028"/>
                  </a:lnTo>
                  <a:lnTo>
                    <a:pt x="9691" y="5991"/>
                  </a:lnTo>
                  <a:lnTo>
                    <a:pt x="9694" y="5954"/>
                  </a:lnTo>
                  <a:lnTo>
                    <a:pt x="9697" y="5918"/>
                  </a:lnTo>
                  <a:lnTo>
                    <a:pt x="9702" y="5883"/>
                  </a:lnTo>
                  <a:lnTo>
                    <a:pt x="9708" y="5849"/>
                  </a:lnTo>
                  <a:lnTo>
                    <a:pt x="9716" y="5817"/>
                  </a:lnTo>
                  <a:lnTo>
                    <a:pt x="9726" y="5785"/>
                  </a:lnTo>
                  <a:lnTo>
                    <a:pt x="9736" y="5755"/>
                  </a:lnTo>
                  <a:lnTo>
                    <a:pt x="9747" y="5727"/>
                  </a:lnTo>
                  <a:lnTo>
                    <a:pt x="9759" y="5699"/>
                  </a:lnTo>
                  <a:lnTo>
                    <a:pt x="9774" y="5673"/>
                  </a:lnTo>
                  <a:lnTo>
                    <a:pt x="9789" y="5647"/>
                  </a:lnTo>
                  <a:lnTo>
                    <a:pt x="9805" y="5622"/>
                  </a:lnTo>
                  <a:lnTo>
                    <a:pt x="9823" y="5600"/>
                  </a:lnTo>
                  <a:lnTo>
                    <a:pt x="9841" y="5577"/>
                  </a:lnTo>
                  <a:lnTo>
                    <a:pt x="9861" y="5557"/>
                  </a:lnTo>
                  <a:lnTo>
                    <a:pt x="9881" y="5538"/>
                  </a:lnTo>
                  <a:lnTo>
                    <a:pt x="9903" y="5520"/>
                  </a:lnTo>
                  <a:lnTo>
                    <a:pt x="9925" y="5503"/>
                  </a:lnTo>
                  <a:lnTo>
                    <a:pt x="9949" y="5487"/>
                  </a:lnTo>
                  <a:lnTo>
                    <a:pt x="9973" y="5473"/>
                  </a:lnTo>
                  <a:lnTo>
                    <a:pt x="9999" y="5460"/>
                  </a:lnTo>
                  <a:lnTo>
                    <a:pt x="10024" y="5448"/>
                  </a:lnTo>
                  <a:lnTo>
                    <a:pt x="10052" y="5436"/>
                  </a:lnTo>
                  <a:lnTo>
                    <a:pt x="10080" y="5427"/>
                  </a:lnTo>
                  <a:lnTo>
                    <a:pt x="10108" y="5419"/>
                  </a:lnTo>
                  <a:lnTo>
                    <a:pt x="10138" y="5412"/>
                  </a:lnTo>
                  <a:lnTo>
                    <a:pt x="10168" y="5407"/>
                  </a:lnTo>
                  <a:lnTo>
                    <a:pt x="10198" y="5402"/>
                  </a:lnTo>
                  <a:lnTo>
                    <a:pt x="10230" y="5398"/>
                  </a:lnTo>
                  <a:lnTo>
                    <a:pt x="10262" y="5396"/>
                  </a:lnTo>
                  <a:lnTo>
                    <a:pt x="10294" y="5396"/>
                  </a:lnTo>
                  <a:lnTo>
                    <a:pt x="10320" y="5396"/>
                  </a:lnTo>
                  <a:lnTo>
                    <a:pt x="10346" y="5397"/>
                  </a:lnTo>
                  <a:lnTo>
                    <a:pt x="10370" y="5400"/>
                  </a:lnTo>
                  <a:lnTo>
                    <a:pt x="10395" y="5402"/>
                  </a:lnTo>
                  <a:lnTo>
                    <a:pt x="10418" y="5405"/>
                  </a:lnTo>
                  <a:lnTo>
                    <a:pt x="10441" y="5408"/>
                  </a:lnTo>
                  <a:lnTo>
                    <a:pt x="10463" y="5412"/>
                  </a:lnTo>
                  <a:lnTo>
                    <a:pt x="10485" y="5416"/>
                  </a:lnTo>
                  <a:lnTo>
                    <a:pt x="10505" y="5421"/>
                  </a:lnTo>
                  <a:lnTo>
                    <a:pt x="10526" y="5426"/>
                  </a:lnTo>
                  <a:lnTo>
                    <a:pt x="10545" y="5431"/>
                  </a:lnTo>
                  <a:lnTo>
                    <a:pt x="10563" y="5437"/>
                  </a:lnTo>
                  <a:lnTo>
                    <a:pt x="10598" y="5450"/>
                  </a:lnTo>
                  <a:lnTo>
                    <a:pt x="10630" y="5463"/>
                  </a:lnTo>
                  <a:lnTo>
                    <a:pt x="10699" y="5213"/>
                  </a:lnTo>
                  <a:lnTo>
                    <a:pt x="10685" y="5206"/>
                  </a:lnTo>
                  <a:lnTo>
                    <a:pt x="10671" y="5200"/>
                  </a:lnTo>
                  <a:lnTo>
                    <a:pt x="10654" y="5193"/>
                  </a:lnTo>
                  <a:lnTo>
                    <a:pt x="10635" y="5187"/>
                  </a:lnTo>
                  <a:lnTo>
                    <a:pt x="10615" y="5180"/>
                  </a:lnTo>
                  <a:lnTo>
                    <a:pt x="10593" y="5174"/>
                  </a:lnTo>
                  <a:lnTo>
                    <a:pt x="10569" y="5167"/>
                  </a:lnTo>
                  <a:lnTo>
                    <a:pt x="10543" y="5162"/>
                  </a:lnTo>
                  <a:lnTo>
                    <a:pt x="10516" y="5156"/>
                  </a:lnTo>
                  <a:lnTo>
                    <a:pt x="10488" y="5152"/>
                  </a:lnTo>
                  <a:lnTo>
                    <a:pt x="10457" y="5148"/>
                  </a:lnTo>
                  <a:lnTo>
                    <a:pt x="10424" y="5144"/>
                  </a:lnTo>
                  <a:lnTo>
                    <a:pt x="10392" y="5141"/>
                  </a:lnTo>
                  <a:lnTo>
                    <a:pt x="10356" y="5139"/>
                  </a:lnTo>
                  <a:lnTo>
                    <a:pt x="10319" y="5137"/>
                  </a:lnTo>
                  <a:lnTo>
                    <a:pt x="10281" y="5137"/>
                  </a:lnTo>
                  <a:lnTo>
                    <a:pt x="10232" y="5138"/>
                  </a:lnTo>
                  <a:lnTo>
                    <a:pt x="10184" y="5141"/>
                  </a:lnTo>
                  <a:lnTo>
                    <a:pt x="10137" y="5146"/>
                  </a:lnTo>
                  <a:lnTo>
                    <a:pt x="10091" y="5152"/>
                  </a:lnTo>
                  <a:lnTo>
                    <a:pt x="10045" y="5161"/>
                  </a:lnTo>
                  <a:lnTo>
                    <a:pt x="10001" y="5172"/>
                  </a:lnTo>
                  <a:lnTo>
                    <a:pt x="9957" y="5185"/>
                  </a:lnTo>
                  <a:lnTo>
                    <a:pt x="9915" y="5199"/>
                  </a:lnTo>
                  <a:lnTo>
                    <a:pt x="9874" y="5215"/>
                  </a:lnTo>
                  <a:lnTo>
                    <a:pt x="9834" y="5233"/>
                  </a:lnTo>
                  <a:lnTo>
                    <a:pt x="9795" y="5253"/>
                  </a:lnTo>
                  <a:lnTo>
                    <a:pt x="9758" y="5275"/>
                  </a:lnTo>
                  <a:lnTo>
                    <a:pt x="9723" y="5298"/>
                  </a:lnTo>
                  <a:lnTo>
                    <a:pt x="9688" y="5323"/>
                  </a:lnTo>
                  <a:lnTo>
                    <a:pt x="9654" y="5349"/>
                  </a:lnTo>
                  <a:lnTo>
                    <a:pt x="9623" y="5378"/>
                  </a:lnTo>
                  <a:lnTo>
                    <a:pt x="9593" y="5409"/>
                  </a:lnTo>
                  <a:lnTo>
                    <a:pt x="9564" y="5440"/>
                  </a:lnTo>
                  <a:lnTo>
                    <a:pt x="9537" y="5473"/>
                  </a:lnTo>
                  <a:lnTo>
                    <a:pt x="9512" y="5509"/>
                  </a:lnTo>
                  <a:lnTo>
                    <a:pt x="9488" y="5545"/>
                  </a:lnTo>
                  <a:lnTo>
                    <a:pt x="9467" y="5584"/>
                  </a:lnTo>
                  <a:lnTo>
                    <a:pt x="9447" y="5622"/>
                  </a:lnTo>
                  <a:lnTo>
                    <a:pt x="9429" y="5664"/>
                  </a:lnTo>
                  <a:lnTo>
                    <a:pt x="9414" y="5706"/>
                  </a:lnTo>
                  <a:lnTo>
                    <a:pt x="9399" y="5750"/>
                  </a:lnTo>
                  <a:lnTo>
                    <a:pt x="9387" y="5796"/>
                  </a:lnTo>
                  <a:lnTo>
                    <a:pt x="9378" y="5843"/>
                  </a:lnTo>
                  <a:lnTo>
                    <a:pt x="9370" y="5891"/>
                  </a:lnTo>
                  <a:lnTo>
                    <a:pt x="9364" y="5942"/>
                  </a:lnTo>
                  <a:lnTo>
                    <a:pt x="9360" y="5993"/>
                  </a:lnTo>
                  <a:lnTo>
                    <a:pt x="9359" y="6045"/>
                  </a:lnTo>
                  <a:lnTo>
                    <a:pt x="9360" y="6093"/>
                  </a:lnTo>
                  <a:lnTo>
                    <a:pt x="9364" y="6141"/>
                  </a:lnTo>
                  <a:lnTo>
                    <a:pt x="9368" y="6187"/>
                  </a:lnTo>
                  <a:lnTo>
                    <a:pt x="9375" y="6232"/>
                  </a:lnTo>
                  <a:lnTo>
                    <a:pt x="9383" y="6276"/>
                  </a:lnTo>
                  <a:lnTo>
                    <a:pt x="9393" y="6319"/>
                  </a:lnTo>
                  <a:lnTo>
                    <a:pt x="9405" y="6361"/>
                  </a:lnTo>
                  <a:lnTo>
                    <a:pt x="9420" y="6401"/>
                  </a:lnTo>
                  <a:lnTo>
                    <a:pt x="9436" y="6441"/>
                  </a:lnTo>
                  <a:lnTo>
                    <a:pt x="9454" y="6478"/>
                  </a:lnTo>
                  <a:lnTo>
                    <a:pt x="9473" y="6514"/>
                  </a:lnTo>
                  <a:lnTo>
                    <a:pt x="9493" y="6549"/>
                  </a:lnTo>
                  <a:lnTo>
                    <a:pt x="9516" y="6583"/>
                  </a:lnTo>
                  <a:lnTo>
                    <a:pt x="9540" y="6615"/>
                  </a:lnTo>
                  <a:lnTo>
                    <a:pt x="9566" y="6646"/>
                  </a:lnTo>
                  <a:lnTo>
                    <a:pt x="9594" y="6675"/>
                  </a:lnTo>
                  <a:lnTo>
                    <a:pt x="9623" y="6702"/>
                  </a:lnTo>
                  <a:lnTo>
                    <a:pt x="9654" y="6728"/>
                  </a:lnTo>
                  <a:lnTo>
                    <a:pt x="9687" y="6752"/>
                  </a:lnTo>
                  <a:lnTo>
                    <a:pt x="9721" y="6776"/>
                  </a:lnTo>
                  <a:lnTo>
                    <a:pt x="9755" y="6796"/>
                  </a:lnTo>
                  <a:lnTo>
                    <a:pt x="9792" y="6816"/>
                  </a:lnTo>
                  <a:lnTo>
                    <a:pt x="9831" y="6834"/>
                  </a:lnTo>
                  <a:lnTo>
                    <a:pt x="9871" y="6851"/>
                  </a:lnTo>
                  <a:lnTo>
                    <a:pt x="9912" y="6864"/>
                  </a:lnTo>
                  <a:lnTo>
                    <a:pt x="9955" y="6877"/>
                  </a:lnTo>
                  <a:lnTo>
                    <a:pt x="9999" y="6887"/>
                  </a:lnTo>
                  <a:lnTo>
                    <a:pt x="10044" y="6897"/>
                  </a:lnTo>
                  <a:lnTo>
                    <a:pt x="10091" y="6903"/>
                  </a:lnTo>
                  <a:lnTo>
                    <a:pt x="10139" y="6908"/>
                  </a:lnTo>
                  <a:lnTo>
                    <a:pt x="10188" y="6911"/>
                  </a:lnTo>
                  <a:lnTo>
                    <a:pt x="10238" y="6912"/>
                  </a:lnTo>
                  <a:lnTo>
                    <a:pt x="10277" y="6912"/>
                  </a:lnTo>
                  <a:lnTo>
                    <a:pt x="10315" y="6910"/>
                  </a:lnTo>
                  <a:lnTo>
                    <a:pt x="10351" y="6908"/>
                  </a:lnTo>
                  <a:lnTo>
                    <a:pt x="10385" y="6905"/>
                  </a:lnTo>
                  <a:lnTo>
                    <a:pt x="10419" y="6902"/>
                  </a:lnTo>
                  <a:lnTo>
                    <a:pt x="10452" y="6897"/>
                  </a:lnTo>
                  <a:lnTo>
                    <a:pt x="10483" y="6893"/>
                  </a:lnTo>
                  <a:lnTo>
                    <a:pt x="10512" y="6886"/>
                  </a:lnTo>
                  <a:lnTo>
                    <a:pt x="10540" y="6881"/>
                  </a:lnTo>
                  <a:lnTo>
                    <a:pt x="10566" y="6875"/>
                  </a:lnTo>
                  <a:lnTo>
                    <a:pt x="10590" y="6868"/>
                  </a:lnTo>
                  <a:lnTo>
                    <a:pt x="10614" y="6862"/>
                  </a:lnTo>
                  <a:lnTo>
                    <a:pt x="10634" y="6855"/>
                  </a:lnTo>
                  <a:lnTo>
                    <a:pt x="10654" y="6848"/>
                  </a:lnTo>
                  <a:lnTo>
                    <a:pt x="10670" y="6840"/>
                  </a:lnTo>
                  <a:lnTo>
                    <a:pt x="10685" y="6833"/>
                  </a:lnTo>
                  <a:lnTo>
                    <a:pt x="10633" y="6586"/>
                  </a:lnTo>
                  <a:close/>
                  <a:moveTo>
                    <a:pt x="8774" y="5163"/>
                  </a:moveTo>
                  <a:lnTo>
                    <a:pt x="8774" y="6884"/>
                  </a:lnTo>
                  <a:lnTo>
                    <a:pt x="9089" y="6884"/>
                  </a:lnTo>
                  <a:lnTo>
                    <a:pt x="9089" y="5163"/>
                  </a:lnTo>
                  <a:lnTo>
                    <a:pt x="8774" y="5163"/>
                  </a:lnTo>
                  <a:close/>
                  <a:moveTo>
                    <a:pt x="7994" y="6884"/>
                  </a:moveTo>
                  <a:lnTo>
                    <a:pt x="8589" y="5163"/>
                  </a:lnTo>
                  <a:lnTo>
                    <a:pt x="8255" y="5163"/>
                  </a:lnTo>
                  <a:lnTo>
                    <a:pt x="8003" y="5951"/>
                  </a:lnTo>
                  <a:lnTo>
                    <a:pt x="7978" y="6029"/>
                  </a:lnTo>
                  <a:lnTo>
                    <a:pt x="7954" y="6108"/>
                  </a:lnTo>
                  <a:lnTo>
                    <a:pt x="7930" y="6186"/>
                  </a:lnTo>
                  <a:lnTo>
                    <a:pt x="7908" y="6265"/>
                  </a:lnTo>
                  <a:lnTo>
                    <a:pt x="7886" y="6342"/>
                  </a:lnTo>
                  <a:lnTo>
                    <a:pt x="7866" y="6420"/>
                  </a:lnTo>
                  <a:lnTo>
                    <a:pt x="7846" y="6497"/>
                  </a:lnTo>
                  <a:lnTo>
                    <a:pt x="7828" y="6574"/>
                  </a:lnTo>
                  <a:lnTo>
                    <a:pt x="7823" y="6574"/>
                  </a:lnTo>
                  <a:lnTo>
                    <a:pt x="7805" y="6496"/>
                  </a:lnTo>
                  <a:lnTo>
                    <a:pt x="7787" y="6418"/>
                  </a:lnTo>
                  <a:lnTo>
                    <a:pt x="7767" y="6340"/>
                  </a:lnTo>
                  <a:lnTo>
                    <a:pt x="7746" y="6264"/>
                  </a:lnTo>
                  <a:lnTo>
                    <a:pt x="7725" y="6185"/>
                  </a:lnTo>
                  <a:lnTo>
                    <a:pt x="7702" y="6107"/>
                  </a:lnTo>
                  <a:lnTo>
                    <a:pt x="7679" y="6027"/>
                  </a:lnTo>
                  <a:lnTo>
                    <a:pt x="7654" y="5947"/>
                  </a:lnTo>
                  <a:lnTo>
                    <a:pt x="7419" y="5163"/>
                  </a:lnTo>
                  <a:lnTo>
                    <a:pt x="7076" y="5163"/>
                  </a:lnTo>
                  <a:lnTo>
                    <a:pt x="7634" y="6884"/>
                  </a:lnTo>
                  <a:lnTo>
                    <a:pt x="7994" y="6884"/>
                  </a:lnTo>
                  <a:close/>
                  <a:moveTo>
                    <a:pt x="5423" y="5865"/>
                  </a:moveTo>
                  <a:lnTo>
                    <a:pt x="4774" y="5865"/>
                  </a:lnTo>
                  <a:lnTo>
                    <a:pt x="4774" y="5422"/>
                  </a:lnTo>
                  <a:lnTo>
                    <a:pt x="5462" y="5422"/>
                  </a:lnTo>
                  <a:lnTo>
                    <a:pt x="5462" y="5163"/>
                  </a:lnTo>
                  <a:lnTo>
                    <a:pt x="4459" y="5163"/>
                  </a:lnTo>
                  <a:lnTo>
                    <a:pt x="4459" y="6884"/>
                  </a:lnTo>
                  <a:lnTo>
                    <a:pt x="5500" y="6884"/>
                  </a:lnTo>
                  <a:lnTo>
                    <a:pt x="5500" y="6626"/>
                  </a:lnTo>
                  <a:lnTo>
                    <a:pt x="4774" y="6626"/>
                  </a:lnTo>
                  <a:lnTo>
                    <a:pt x="4774" y="6122"/>
                  </a:lnTo>
                  <a:lnTo>
                    <a:pt x="5423" y="6122"/>
                  </a:lnTo>
                  <a:lnTo>
                    <a:pt x="5423" y="5865"/>
                  </a:lnTo>
                  <a:close/>
                  <a:moveTo>
                    <a:pt x="3059" y="6803"/>
                  </a:moveTo>
                  <a:lnTo>
                    <a:pt x="3077" y="6813"/>
                  </a:lnTo>
                  <a:lnTo>
                    <a:pt x="3098" y="6823"/>
                  </a:lnTo>
                  <a:lnTo>
                    <a:pt x="3121" y="6833"/>
                  </a:lnTo>
                  <a:lnTo>
                    <a:pt x="3146" y="6843"/>
                  </a:lnTo>
                  <a:lnTo>
                    <a:pt x="3171" y="6853"/>
                  </a:lnTo>
                  <a:lnTo>
                    <a:pt x="3199" y="6862"/>
                  </a:lnTo>
                  <a:lnTo>
                    <a:pt x="3228" y="6871"/>
                  </a:lnTo>
                  <a:lnTo>
                    <a:pt x="3258" y="6878"/>
                  </a:lnTo>
                  <a:lnTo>
                    <a:pt x="3289" y="6885"/>
                  </a:lnTo>
                  <a:lnTo>
                    <a:pt x="3322" y="6893"/>
                  </a:lnTo>
                  <a:lnTo>
                    <a:pt x="3354" y="6898"/>
                  </a:lnTo>
                  <a:lnTo>
                    <a:pt x="3387" y="6903"/>
                  </a:lnTo>
                  <a:lnTo>
                    <a:pt x="3421" y="6907"/>
                  </a:lnTo>
                  <a:lnTo>
                    <a:pt x="3456" y="6910"/>
                  </a:lnTo>
                  <a:lnTo>
                    <a:pt x="3489" y="6911"/>
                  </a:lnTo>
                  <a:lnTo>
                    <a:pt x="3524" y="6912"/>
                  </a:lnTo>
                  <a:lnTo>
                    <a:pt x="3565" y="6911"/>
                  </a:lnTo>
                  <a:lnTo>
                    <a:pt x="3604" y="6909"/>
                  </a:lnTo>
                  <a:lnTo>
                    <a:pt x="3643" y="6906"/>
                  </a:lnTo>
                  <a:lnTo>
                    <a:pt x="3680" y="6901"/>
                  </a:lnTo>
                  <a:lnTo>
                    <a:pt x="3715" y="6896"/>
                  </a:lnTo>
                  <a:lnTo>
                    <a:pt x="3749" y="6888"/>
                  </a:lnTo>
                  <a:lnTo>
                    <a:pt x="3782" y="6879"/>
                  </a:lnTo>
                  <a:lnTo>
                    <a:pt x="3814" y="6870"/>
                  </a:lnTo>
                  <a:lnTo>
                    <a:pt x="3843" y="6860"/>
                  </a:lnTo>
                  <a:lnTo>
                    <a:pt x="3872" y="6848"/>
                  </a:lnTo>
                  <a:lnTo>
                    <a:pt x="3900" y="6835"/>
                  </a:lnTo>
                  <a:lnTo>
                    <a:pt x="3926" y="6821"/>
                  </a:lnTo>
                  <a:lnTo>
                    <a:pt x="3951" y="6807"/>
                  </a:lnTo>
                  <a:lnTo>
                    <a:pt x="3974" y="6791"/>
                  </a:lnTo>
                  <a:lnTo>
                    <a:pt x="3996" y="6775"/>
                  </a:lnTo>
                  <a:lnTo>
                    <a:pt x="4017" y="6758"/>
                  </a:lnTo>
                  <a:lnTo>
                    <a:pt x="4037" y="6739"/>
                  </a:lnTo>
                  <a:lnTo>
                    <a:pt x="4055" y="6720"/>
                  </a:lnTo>
                  <a:lnTo>
                    <a:pt x="4072" y="6700"/>
                  </a:lnTo>
                  <a:lnTo>
                    <a:pt x="4088" y="6680"/>
                  </a:lnTo>
                  <a:lnTo>
                    <a:pt x="4102" y="6659"/>
                  </a:lnTo>
                  <a:lnTo>
                    <a:pt x="4115" y="6637"/>
                  </a:lnTo>
                  <a:lnTo>
                    <a:pt x="4127" y="6615"/>
                  </a:lnTo>
                  <a:lnTo>
                    <a:pt x="4137" y="6592"/>
                  </a:lnTo>
                  <a:lnTo>
                    <a:pt x="4146" y="6568"/>
                  </a:lnTo>
                  <a:lnTo>
                    <a:pt x="4154" y="6545"/>
                  </a:lnTo>
                  <a:lnTo>
                    <a:pt x="4162" y="6521"/>
                  </a:lnTo>
                  <a:lnTo>
                    <a:pt x="4167" y="6496"/>
                  </a:lnTo>
                  <a:lnTo>
                    <a:pt x="4172" y="6471"/>
                  </a:lnTo>
                  <a:lnTo>
                    <a:pt x="4175" y="6446"/>
                  </a:lnTo>
                  <a:lnTo>
                    <a:pt x="4176" y="6420"/>
                  </a:lnTo>
                  <a:lnTo>
                    <a:pt x="4177" y="6395"/>
                  </a:lnTo>
                  <a:lnTo>
                    <a:pt x="4177" y="6372"/>
                  </a:lnTo>
                  <a:lnTo>
                    <a:pt x="4175" y="6350"/>
                  </a:lnTo>
                  <a:lnTo>
                    <a:pt x="4173" y="6327"/>
                  </a:lnTo>
                  <a:lnTo>
                    <a:pt x="4170" y="6307"/>
                  </a:lnTo>
                  <a:lnTo>
                    <a:pt x="4167" y="6285"/>
                  </a:lnTo>
                  <a:lnTo>
                    <a:pt x="4162" y="6266"/>
                  </a:lnTo>
                  <a:lnTo>
                    <a:pt x="4156" y="6245"/>
                  </a:lnTo>
                  <a:lnTo>
                    <a:pt x="4149" y="6226"/>
                  </a:lnTo>
                  <a:lnTo>
                    <a:pt x="4142" y="6207"/>
                  </a:lnTo>
                  <a:lnTo>
                    <a:pt x="4134" y="6189"/>
                  </a:lnTo>
                  <a:lnTo>
                    <a:pt x="4126" y="6172"/>
                  </a:lnTo>
                  <a:lnTo>
                    <a:pt x="4116" y="6154"/>
                  </a:lnTo>
                  <a:lnTo>
                    <a:pt x="4105" y="6137"/>
                  </a:lnTo>
                  <a:lnTo>
                    <a:pt x="4093" y="6120"/>
                  </a:lnTo>
                  <a:lnTo>
                    <a:pt x="4081" y="6104"/>
                  </a:lnTo>
                  <a:lnTo>
                    <a:pt x="4067" y="6089"/>
                  </a:lnTo>
                  <a:lnTo>
                    <a:pt x="4053" y="6073"/>
                  </a:lnTo>
                  <a:lnTo>
                    <a:pt x="4039" y="6058"/>
                  </a:lnTo>
                  <a:lnTo>
                    <a:pt x="4022" y="6044"/>
                  </a:lnTo>
                  <a:lnTo>
                    <a:pt x="4006" y="6029"/>
                  </a:lnTo>
                  <a:lnTo>
                    <a:pt x="3988" y="6016"/>
                  </a:lnTo>
                  <a:lnTo>
                    <a:pt x="3969" y="6002"/>
                  </a:lnTo>
                  <a:lnTo>
                    <a:pt x="3950" y="5989"/>
                  </a:lnTo>
                  <a:lnTo>
                    <a:pt x="3929" y="5976"/>
                  </a:lnTo>
                  <a:lnTo>
                    <a:pt x="3908" y="5964"/>
                  </a:lnTo>
                  <a:lnTo>
                    <a:pt x="3886" y="5952"/>
                  </a:lnTo>
                  <a:lnTo>
                    <a:pt x="3863" y="5939"/>
                  </a:lnTo>
                  <a:lnTo>
                    <a:pt x="3839" y="5927"/>
                  </a:lnTo>
                  <a:lnTo>
                    <a:pt x="3814" y="5916"/>
                  </a:lnTo>
                  <a:lnTo>
                    <a:pt x="3788" y="5905"/>
                  </a:lnTo>
                  <a:lnTo>
                    <a:pt x="3762" y="5893"/>
                  </a:lnTo>
                  <a:lnTo>
                    <a:pt x="3734" y="5883"/>
                  </a:lnTo>
                  <a:lnTo>
                    <a:pt x="3693" y="5867"/>
                  </a:lnTo>
                  <a:lnTo>
                    <a:pt x="3654" y="5851"/>
                  </a:lnTo>
                  <a:lnTo>
                    <a:pt x="3618" y="5835"/>
                  </a:lnTo>
                  <a:lnTo>
                    <a:pt x="3586" y="5821"/>
                  </a:lnTo>
                  <a:lnTo>
                    <a:pt x="3556" y="5806"/>
                  </a:lnTo>
                  <a:lnTo>
                    <a:pt x="3529" y="5790"/>
                  </a:lnTo>
                  <a:lnTo>
                    <a:pt x="3505" y="5775"/>
                  </a:lnTo>
                  <a:lnTo>
                    <a:pt x="3483" y="5758"/>
                  </a:lnTo>
                  <a:lnTo>
                    <a:pt x="3473" y="5750"/>
                  </a:lnTo>
                  <a:lnTo>
                    <a:pt x="3465" y="5742"/>
                  </a:lnTo>
                  <a:lnTo>
                    <a:pt x="3456" y="5734"/>
                  </a:lnTo>
                  <a:lnTo>
                    <a:pt x="3449" y="5725"/>
                  </a:lnTo>
                  <a:lnTo>
                    <a:pt x="3441" y="5717"/>
                  </a:lnTo>
                  <a:lnTo>
                    <a:pt x="3435" y="5707"/>
                  </a:lnTo>
                  <a:lnTo>
                    <a:pt x="3429" y="5698"/>
                  </a:lnTo>
                  <a:lnTo>
                    <a:pt x="3424" y="5689"/>
                  </a:lnTo>
                  <a:lnTo>
                    <a:pt x="3419" y="5679"/>
                  </a:lnTo>
                  <a:lnTo>
                    <a:pt x="3416" y="5668"/>
                  </a:lnTo>
                  <a:lnTo>
                    <a:pt x="3412" y="5658"/>
                  </a:lnTo>
                  <a:lnTo>
                    <a:pt x="3410" y="5647"/>
                  </a:lnTo>
                  <a:lnTo>
                    <a:pt x="3408" y="5637"/>
                  </a:lnTo>
                  <a:lnTo>
                    <a:pt x="3406" y="5626"/>
                  </a:lnTo>
                  <a:lnTo>
                    <a:pt x="3405" y="5613"/>
                  </a:lnTo>
                  <a:lnTo>
                    <a:pt x="3405" y="5601"/>
                  </a:lnTo>
                  <a:lnTo>
                    <a:pt x="3406" y="5583"/>
                  </a:lnTo>
                  <a:lnTo>
                    <a:pt x="3409" y="5563"/>
                  </a:lnTo>
                  <a:lnTo>
                    <a:pt x="3411" y="5554"/>
                  </a:lnTo>
                  <a:lnTo>
                    <a:pt x="3414" y="5545"/>
                  </a:lnTo>
                  <a:lnTo>
                    <a:pt x="3417" y="5536"/>
                  </a:lnTo>
                  <a:lnTo>
                    <a:pt x="3421" y="5526"/>
                  </a:lnTo>
                  <a:lnTo>
                    <a:pt x="3425" y="5517"/>
                  </a:lnTo>
                  <a:lnTo>
                    <a:pt x="3430" y="5508"/>
                  </a:lnTo>
                  <a:lnTo>
                    <a:pt x="3436" y="5500"/>
                  </a:lnTo>
                  <a:lnTo>
                    <a:pt x="3442" y="5491"/>
                  </a:lnTo>
                  <a:lnTo>
                    <a:pt x="3449" y="5482"/>
                  </a:lnTo>
                  <a:lnTo>
                    <a:pt x="3456" y="5475"/>
                  </a:lnTo>
                  <a:lnTo>
                    <a:pt x="3464" y="5467"/>
                  </a:lnTo>
                  <a:lnTo>
                    <a:pt x="3472" y="5460"/>
                  </a:lnTo>
                  <a:lnTo>
                    <a:pt x="3481" y="5453"/>
                  </a:lnTo>
                  <a:lnTo>
                    <a:pt x="3490" y="5446"/>
                  </a:lnTo>
                  <a:lnTo>
                    <a:pt x="3501" y="5438"/>
                  </a:lnTo>
                  <a:lnTo>
                    <a:pt x="3511" y="5432"/>
                  </a:lnTo>
                  <a:lnTo>
                    <a:pt x="3522" y="5427"/>
                  </a:lnTo>
                  <a:lnTo>
                    <a:pt x="3534" y="5421"/>
                  </a:lnTo>
                  <a:lnTo>
                    <a:pt x="3547" y="5417"/>
                  </a:lnTo>
                  <a:lnTo>
                    <a:pt x="3560" y="5412"/>
                  </a:lnTo>
                  <a:lnTo>
                    <a:pt x="3574" y="5408"/>
                  </a:lnTo>
                  <a:lnTo>
                    <a:pt x="3589" y="5405"/>
                  </a:lnTo>
                  <a:lnTo>
                    <a:pt x="3604" y="5402"/>
                  </a:lnTo>
                  <a:lnTo>
                    <a:pt x="3619" y="5398"/>
                  </a:lnTo>
                  <a:lnTo>
                    <a:pt x="3636" y="5396"/>
                  </a:lnTo>
                  <a:lnTo>
                    <a:pt x="3653" y="5395"/>
                  </a:lnTo>
                  <a:lnTo>
                    <a:pt x="3671" y="5394"/>
                  </a:lnTo>
                  <a:lnTo>
                    <a:pt x="3689" y="5393"/>
                  </a:lnTo>
                  <a:lnTo>
                    <a:pt x="3719" y="5394"/>
                  </a:lnTo>
                  <a:lnTo>
                    <a:pt x="3747" y="5396"/>
                  </a:lnTo>
                  <a:lnTo>
                    <a:pt x="3776" y="5398"/>
                  </a:lnTo>
                  <a:lnTo>
                    <a:pt x="3802" y="5402"/>
                  </a:lnTo>
                  <a:lnTo>
                    <a:pt x="3828" y="5406"/>
                  </a:lnTo>
                  <a:lnTo>
                    <a:pt x="3853" y="5411"/>
                  </a:lnTo>
                  <a:lnTo>
                    <a:pt x="3876" y="5417"/>
                  </a:lnTo>
                  <a:lnTo>
                    <a:pt x="3899" y="5422"/>
                  </a:lnTo>
                  <a:lnTo>
                    <a:pt x="3919" y="5429"/>
                  </a:lnTo>
                  <a:lnTo>
                    <a:pt x="3940" y="5435"/>
                  </a:lnTo>
                  <a:lnTo>
                    <a:pt x="3958" y="5442"/>
                  </a:lnTo>
                  <a:lnTo>
                    <a:pt x="3975" y="5449"/>
                  </a:lnTo>
                  <a:lnTo>
                    <a:pt x="4007" y="5463"/>
                  </a:lnTo>
                  <a:lnTo>
                    <a:pt x="4033" y="5475"/>
                  </a:lnTo>
                  <a:lnTo>
                    <a:pt x="4108" y="5222"/>
                  </a:lnTo>
                  <a:lnTo>
                    <a:pt x="4091" y="5213"/>
                  </a:lnTo>
                  <a:lnTo>
                    <a:pt x="4073" y="5205"/>
                  </a:lnTo>
                  <a:lnTo>
                    <a:pt x="4053" y="5197"/>
                  </a:lnTo>
                  <a:lnTo>
                    <a:pt x="4033" y="5189"/>
                  </a:lnTo>
                  <a:lnTo>
                    <a:pt x="4010" y="5182"/>
                  </a:lnTo>
                  <a:lnTo>
                    <a:pt x="3988" y="5175"/>
                  </a:lnTo>
                  <a:lnTo>
                    <a:pt x="3963" y="5168"/>
                  </a:lnTo>
                  <a:lnTo>
                    <a:pt x="3939" y="5162"/>
                  </a:lnTo>
                  <a:lnTo>
                    <a:pt x="3912" y="5157"/>
                  </a:lnTo>
                  <a:lnTo>
                    <a:pt x="3884" y="5152"/>
                  </a:lnTo>
                  <a:lnTo>
                    <a:pt x="3856" y="5147"/>
                  </a:lnTo>
                  <a:lnTo>
                    <a:pt x="3826" y="5144"/>
                  </a:lnTo>
                  <a:lnTo>
                    <a:pt x="3795" y="5141"/>
                  </a:lnTo>
                  <a:lnTo>
                    <a:pt x="3763" y="5139"/>
                  </a:lnTo>
                  <a:lnTo>
                    <a:pt x="3730" y="5137"/>
                  </a:lnTo>
                  <a:lnTo>
                    <a:pt x="3695" y="5137"/>
                  </a:lnTo>
                  <a:lnTo>
                    <a:pt x="3661" y="5138"/>
                  </a:lnTo>
                  <a:lnTo>
                    <a:pt x="3628" y="5139"/>
                  </a:lnTo>
                  <a:lnTo>
                    <a:pt x="3594" y="5142"/>
                  </a:lnTo>
                  <a:lnTo>
                    <a:pt x="3562" y="5146"/>
                  </a:lnTo>
                  <a:lnTo>
                    <a:pt x="3530" y="5152"/>
                  </a:lnTo>
                  <a:lnTo>
                    <a:pt x="3501" y="5158"/>
                  </a:lnTo>
                  <a:lnTo>
                    <a:pt x="3471" y="5165"/>
                  </a:lnTo>
                  <a:lnTo>
                    <a:pt x="3442" y="5175"/>
                  </a:lnTo>
                  <a:lnTo>
                    <a:pt x="3415" y="5184"/>
                  </a:lnTo>
                  <a:lnTo>
                    <a:pt x="3388" y="5195"/>
                  </a:lnTo>
                  <a:lnTo>
                    <a:pt x="3363" y="5206"/>
                  </a:lnTo>
                  <a:lnTo>
                    <a:pt x="3338" y="5219"/>
                  </a:lnTo>
                  <a:lnTo>
                    <a:pt x="3315" y="5232"/>
                  </a:lnTo>
                  <a:lnTo>
                    <a:pt x="3293" y="5247"/>
                  </a:lnTo>
                  <a:lnTo>
                    <a:pt x="3272" y="5262"/>
                  </a:lnTo>
                  <a:lnTo>
                    <a:pt x="3251" y="5278"/>
                  </a:lnTo>
                  <a:lnTo>
                    <a:pt x="3232" y="5295"/>
                  </a:lnTo>
                  <a:lnTo>
                    <a:pt x="3213" y="5313"/>
                  </a:lnTo>
                  <a:lnTo>
                    <a:pt x="3196" y="5331"/>
                  </a:lnTo>
                  <a:lnTo>
                    <a:pt x="3181" y="5350"/>
                  </a:lnTo>
                  <a:lnTo>
                    <a:pt x="3166" y="5371"/>
                  </a:lnTo>
                  <a:lnTo>
                    <a:pt x="3152" y="5391"/>
                  </a:lnTo>
                  <a:lnTo>
                    <a:pt x="3140" y="5413"/>
                  </a:lnTo>
                  <a:lnTo>
                    <a:pt x="3128" y="5435"/>
                  </a:lnTo>
                  <a:lnTo>
                    <a:pt x="3119" y="5458"/>
                  </a:lnTo>
                  <a:lnTo>
                    <a:pt x="3110" y="5480"/>
                  </a:lnTo>
                  <a:lnTo>
                    <a:pt x="3103" y="5505"/>
                  </a:lnTo>
                  <a:lnTo>
                    <a:pt x="3097" y="5528"/>
                  </a:lnTo>
                  <a:lnTo>
                    <a:pt x="3093" y="5554"/>
                  </a:lnTo>
                  <a:lnTo>
                    <a:pt x="3088" y="5578"/>
                  </a:lnTo>
                  <a:lnTo>
                    <a:pt x="3086" y="5605"/>
                  </a:lnTo>
                  <a:lnTo>
                    <a:pt x="3086" y="5631"/>
                  </a:lnTo>
                  <a:lnTo>
                    <a:pt x="3086" y="5654"/>
                  </a:lnTo>
                  <a:lnTo>
                    <a:pt x="3088" y="5676"/>
                  </a:lnTo>
                  <a:lnTo>
                    <a:pt x="3090" y="5698"/>
                  </a:lnTo>
                  <a:lnTo>
                    <a:pt x="3095" y="5720"/>
                  </a:lnTo>
                  <a:lnTo>
                    <a:pt x="3099" y="5740"/>
                  </a:lnTo>
                  <a:lnTo>
                    <a:pt x="3105" y="5761"/>
                  </a:lnTo>
                  <a:lnTo>
                    <a:pt x="3111" y="5780"/>
                  </a:lnTo>
                  <a:lnTo>
                    <a:pt x="3119" y="5799"/>
                  </a:lnTo>
                  <a:lnTo>
                    <a:pt x="3127" y="5818"/>
                  </a:lnTo>
                  <a:lnTo>
                    <a:pt x="3137" y="5836"/>
                  </a:lnTo>
                  <a:lnTo>
                    <a:pt x="3148" y="5854"/>
                  </a:lnTo>
                  <a:lnTo>
                    <a:pt x="3159" y="5871"/>
                  </a:lnTo>
                  <a:lnTo>
                    <a:pt x="3171" y="5888"/>
                  </a:lnTo>
                  <a:lnTo>
                    <a:pt x="3184" y="5905"/>
                  </a:lnTo>
                  <a:lnTo>
                    <a:pt x="3198" y="5920"/>
                  </a:lnTo>
                  <a:lnTo>
                    <a:pt x="3212" y="5935"/>
                  </a:lnTo>
                  <a:lnTo>
                    <a:pt x="3229" y="5951"/>
                  </a:lnTo>
                  <a:lnTo>
                    <a:pt x="3245" y="5965"/>
                  </a:lnTo>
                  <a:lnTo>
                    <a:pt x="3262" y="5979"/>
                  </a:lnTo>
                  <a:lnTo>
                    <a:pt x="3280" y="5994"/>
                  </a:lnTo>
                  <a:lnTo>
                    <a:pt x="3298" y="6007"/>
                  </a:lnTo>
                  <a:lnTo>
                    <a:pt x="3319" y="6020"/>
                  </a:lnTo>
                  <a:lnTo>
                    <a:pt x="3338" y="6033"/>
                  </a:lnTo>
                  <a:lnTo>
                    <a:pt x="3360" y="6045"/>
                  </a:lnTo>
                  <a:lnTo>
                    <a:pt x="3381" y="6057"/>
                  </a:lnTo>
                  <a:lnTo>
                    <a:pt x="3404" y="6068"/>
                  </a:lnTo>
                  <a:lnTo>
                    <a:pt x="3427" y="6080"/>
                  </a:lnTo>
                  <a:lnTo>
                    <a:pt x="3451" y="6091"/>
                  </a:lnTo>
                  <a:lnTo>
                    <a:pt x="3475" y="6101"/>
                  </a:lnTo>
                  <a:lnTo>
                    <a:pt x="3501" y="6111"/>
                  </a:lnTo>
                  <a:lnTo>
                    <a:pt x="3526" y="6122"/>
                  </a:lnTo>
                  <a:lnTo>
                    <a:pt x="3552" y="6131"/>
                  </a:lnTo>
                  <a:lnTo>
                    <a:pt x="3592" y="6146"/>
                  </a:lnTo>
                  <a:lnTo>
                    <a:pt x="3628" y="6160"/>
                  </a:lnTo>
                  <a:lnTo>
                    <a:pt x="3661" y="6176"/>
                  </a:lnTo>
                  <a:lnTo>
                    <a:pt x="3692" y="6191"/>
                  </a:lnTo>
                  <a:lnTo>
                    <a:pt x="3720" y="6206"/>
                  </a:lnTo>
                  <a:lnTo>
                    <a:pt x="3744" y="6222"/>
                  </a:lnTo>
                  <a:lnTo>
                    <a:pt x="3767" y="6238"/>
                  </a:lnTo>
                  <a:lnTo>
                    <a:pt x="3786" y="6254"/>
                  </a:lnTo>
                  <a:lnTo>
                    <a:pt x="3795" y="6264"/>
                  </a:lnTo>
                  <a:lnTo>
                    <a:pt x="3804" y="6272"/>
                  </a:lnTo>
                  <a:lnTo>
                    <a:pt x="3811" y="6281"/>
                  </a:lnTo>
                  <a:lnTo>
                    <a:pt x="3818" y="6290"/>
                  </a:lnTo>
                  <a:lnTo>
                    <a:pt x="3825" y="6299"/>
                  </a:lnTo>
                  <a:lnTo>
                    <a:pt x="3830" y="6309"/>
                  </a:lnTo>
                  <a:lnTo>
                    <a:pt x="3835" y="6319"/>
                  </a:lnTo>
                  <a:lnTo>
                    <a:pt x="3840" y="6328"/>
                  </a:lnTo>
                  <a:lnTo>
                    <a:pt x="3844" y="6338"/>
                  </a:lnTo>
                  <a:lnTo>
                    <a:pt x="3848" y="6349"/>
                  </a:lnTo>
                  <a:lnTo>
                    <a:pt x="3851" y="6360"/>
                  </a:lnTo>
                  <a:lnTo>
                    <a:pt x="3853" y="6370"/>
                  </a:lnTo>
                  <a:lnTo>
                    <a:pt x="3855" y="6381"/>
                  </a:lnTo>
                  <a:lnTo>
                    <a:pt x="3856" y="6393"/>
                  </a:lnTo>
                  <a:lnTo>
                    <a:pt x="3857" y="6405"/>
                  </a:lnTo>
                  <a:lnTo>
                    <a:pt x="3858" y="6417"/>
                  </a:lnTo>
                  <a:lnTo>
                    <a:pt x="3857" y="6429"/>
                  </a:lnTo>
                  <a:lnTo>
                    <a:pt x="3856" y="6443"/>
                  </a:lnTo>
                  <a:lnTo>
                    <a:pt x="3855" y="6455"/>
                  </a:lnTo>
                  <a:lnTo>
                    <a:pt x="3852" y="6467"/>
                  </a:lnTo>
                  <a:lnTo>
                    <a:pt x="3850" y="6479"/>
                  </a:lnTo>
                  <a:lnTo>
                    <a:pt x="3845" y="6491"/>
                  </a:lnTo>
                  <a:lnTo>
                    <a:pt x="3841" y="6502"/>
                  </a:lnTo>
                  <a:lnTo>
                    <a:pt x="3836" y="6513"/>
                  </a:lnTo>
                  <a:lnTo>
                    <a:pt x="3831" y="6523"/>
                  </a:lnTo>
                  <a:lnTo>
                    <a:pt x="3825" y="6534"/>
                  </a:lnTo>
                  <a:lnTo>
                    <a:pt x="3819" y="6544"/>
                  </a:lnTo>
                  <a:lnTo>
                    <a:pt x="3811" y="6553"/>
                  </a:lnTo>
                  <a:lnTo>
                    <a:pt x="3804" y="6562"/>
                  </a:lnTo>
                  <a:lnTo>
                    <a:pt x="3794" y="6570"/>
                  </a:lnTo>
                  <a:lnTo>
                    <a:pt x="3786" y="6579"/>
                  </a:lnTo>
                  <a:lnTo>
                    <a:pt x="3776" y="6587"/>
                  </a:lnTo>
                  <a:lnTo>
                    <a:pt x="3766" y="6594"/>
                  </a:lnTo>
                  <a:lnTo>
                    <a:pt x="3754" y="6601"/>
                  </a:lnTo>
                  <a:lnTo>
                    <a:pt x="3743" y="6608"/>
                  </a:lnTo>
                  <a:lnTo>
                    <a:pt x="3732" y="6614"/>
                  </a:lnTo>
                  <a:lnTo>
                    <a:pt x="3719" y="6621"/>
                  </a:lnTo>
                  <a:lnTo>
                    <a:pt x="3705" y="6626"/>
                  </a:lnTo>
                  <a:lnTo>
                    <a:pt x="3692" y="6631"/>
                  </a:lnTo>
                  <a:lnTo>
                    <a:pt x="3678" y="6635"/>
                  </a:lnTo>
                  <a:lnTo>
                    <a:pt x="3663" y="6639"/>
                  </a:lnTo>
                  <a:lnTo>
                    <a:pt x="3648" y="6642"/>
                  </a:lnTo>
                  <a:lnTo>
                    <a:pt x="3632" y="6645"/>
                  </a:lnTo>
                  <a:lnTo>
                    <a:pt x="3615" y="6647"/>
                  </a:lnTo>
                  <a:lnTo>
                    <a:pt x="3598" y="6649"/>
                  </a:lnTo>
                  <a:lnTo>
                    <a:pt x="3581" y="6650"/>
                  </a:lnTo>
                  <a:lnTo>
                    <a:pt x="3563" y="6651"/>
                  </a:lnTo>
                  <a:lnTo>
                    <a:pt x="3545" y="6651"/>
                  </a:lnTo>
                  <a:lnTo>
                    <a:pt x="3514" y="6651"/>
                  </a:lnTo>
                  <a:lnTo>
                    <a:pt x="3484" y="6649"/>
                  </a:lnTo>
                  <a:lnTo>
                    <a:pt x="3455" y="6646"/>
                  </a:lnTo>
                  <a:lnTo>
                    <a:pt x="3426" y="6643"/>
                  </a:lnTo>
                  <a:lnTo>
                    <a:pt x="3397" y="6638"/>
                  </a:lnTo>
                  <a:lnTo>
                    <a:pt x="3369" y="6632"/>
                  </a:lnTo>
                  <a:lnTo>
                    <a:pt x="3341" y="6626"/>
                  </a:lnTo>
                  <a:lnTo>
                    <a:pt x="3315" y="6619"/>
                  </a:lnTo>
                  <a:lnTo>
                    <a:pt x="3288" y="6610"/>
                  </a:lnTo>
                  <a:lnTo>
                    <a:pt x="3262" y="6602"/>
                  </a:lnTo>
                  <a:lnTo>
                    <a:pt x="3238" y="6593"/>
                  </a:lnTo>
                  <a:lnTo>
                    <a:pt x="3213" y="6584"/>
                  </a:lnTo>
                  <a:lnTo>
                    <a:pt x="3191" y="6574"/>
                  </a:lnTo>
                  <a:lnTo>
                    <a:pt x="3168" y="6563"/>
                  </a:lnTo>
                  <a:lnTo>
                    <a:pt x="3148" y="6553"/>
                  </a:lnTo>
                  <a:lnTo>
                    <a:pt x="3128" y="6542"/>
                  </a:lnTo>
                  <a:lnTo>
                    <a:pt x="3059" y="6803"/>
                  </a:lnTo>
                  <a:close/>
                  <a:moveTo>
                    <a:pt x="5775" y="6884"/>
                  </a:moveTo>
                  <a:lnTo>
                    <a:pt x="6085" y="6884"/>
                  </a:lnTo>
                  <a:lnTo>
                    <a:pt x="6085" y="6183"/>
                  </a:lnTo>
                  <a:lnTo>
                    <a:pt x="6242" y="6183"/>
                  </a:lnTo>
                  <a:lnTo>
                    <a:pt x="6274" y="6184"/>
                  </a:lnTo>
                  <a:lnTo>
                    <a:pt x="6304" y="6188"/>
                  </a:lnTo>
                  <a:lnTo>
                    <a:pt x="6318" y="6190"/>
                  </a:lnTo>
                  <a:lnTo>
                    <a:pt x="6332" y="6193"/>
                  </a:lnTo>
                  <a:lnTo>
                    <a:pt x="6345" y="6196"/>
                  </a:lnTo>
                  <a:lnTo>
                    <a:pt x="6358" y="6200"/>
                  </a:lnTo>
                  <a:lnTo>
                    <a:pt x="6370" y="6204"/>
                  </a:lnTo>
                  <a:lnTo>
                    <a:pt x="6381" y="6209"/>
                  </a:lnTo>
                  <a:lnTo>
                    <a:pt x="6394" y="6215"/>
                  </a:lnTo>
                  <a:lnTo>
                    <a:pt x="6404" y="6221"/>
                  </a:lnTo>
                  <a:lnTo>
                    <a:pt x="6414" y="6227"/>
                  </a:lnTo>
                  <a:lnTo>
                    <a:pt x="6424" y="6234"/>
                  </a:lnTo>
                  <a:lnTo>
                    <a:pt x="6435" y="6242"/>
                  </a:lnTo>
                  <a:lnTo>
                    <a:pt x="6444" y="6250"/>
                  </a:lnTo>
                  <a:lnTo>
                    <a:pt x="6453" y="6260"/>
                  </a:lnTo>
                  <a:lnTo>
                    <a:pt x="6461" y="6269"/>
                  </a:lnTo>
                  <a:lnTo>
                    <a:pt x="6469" y="6279"/>
                  </a:lnTo>
                  <a:lnTo>
                    <a:pt x="6478" y="6290"/>
                  </a:lnTo>
                  <a:lnTo>
                    <a:pt x="6485" y="6303"/>
                  </a:lnTo>
                  <a:lnTo>
                    <a:pt x="6492" y="6315"/>
                  </a:lnTo>
                  <a:lnTo>
                    <a:pt x="6499" y="6328"/>
                  </a:lnTo>
                  <a:lnTo>
                    <a:pt x="6505" y="6341"/>
                  </a:lnTo>
                  <a:lnTo>
                    <a:pt x="6512" y="6357"/>
                  </a:lnTo>
                  <a:lnTo>
                    <a:pt x="6518" y="6372"/>
                  </a:lnTo>
                  <a:lnTo>
                    <a:pt x="6524" y="6388"/>
                  </a:lnTo>
                  <a:lnTo>
                    <a:pt x="6530" y="6405"/>
                  </a:lnTo>
                  <a:lnTo>
                    <a:pt x="6540" y="6442"/>
                  </a:lnTo>
                  <a:lnTo>
                    <a:pt x="6549" y="6481"/>
                  </a:lnTo>
                  <a:lnTo>
                    <a:pt x="6567" y="6558"/>
                  </a:lnTo>
                  <a:lnTo>
                    <a:pt x="6584" y="6627"/>
                  </a:lnTo>
                  <a:lnTo>
                    <a:pt x="6599" y="6689"/>
                  </a:lnTo>
                  <a:lnTo>
                    <a:pt x="6615" y="6744"/>
                  </a:lnTo>
                  <a:lnTo>
                    <a:pt x="6629" y="6791"/>
                  </a:lnTo>
                  <a:lnTo>
                    <a:pt x="6642" y="6830"/>
                  </a:lnTo>
                  <a:lnTo>
                    <a:pt x="6654" y="6862"/>
                  </a:lnTo>
                  <a:lnTo>
                    <a:pt x="6664" y="6884"/>
                  </a:lnTo>
                  <a:lnTo>
                    <a:pt x="6985" y="6884"/>
                  </a:lnTo>
                  <a:lnTo>
                    <a:pt x="6978" y="6871"/>
                  </a:lnTo>
                  <a:lnTo>
                    <a:pt x="6972" y="6854"/>
                  </a:lnTo>
                  <a:lnTo>
                    <a:pt x="6965" y="6834"/>
                  </a:lnTo>
                  <a:lnTo>
                    <a:pt x="6956" y="6812"/>
                  </a:lnTo>
                  <a:lnTo>
                    <a:pt x="6941" y="6761"/>
                  </a:lnTo>
                  <a:lnTo>
                    <a:pt x="6925" y="6701"/>
                  </a:lnTo>
                  <a:lnTo>
                    <a:pt x="6907" y="6636"/>
                  </a:lnTo>
                  <a:lnTo>
                    <a:pt x="6889" y="6563"/>
                  </a:lnTo>
                  <a:lnTo>
                    <a:pt x="6869" y="6488"/>
                  </a:lnTo>
                  <a:lnTo>
                    <a:pt x="6850" y="6409"/>
                  </a:lnTo>
                  <a:lnTo>
                    <a:pt x="6842" y="6378"/>
                  </a:lnTo>
                  <a:lnTo>
                    <a:pt x="6833" y="6349"/>
                  </a:lnTo>
                  <a:lnTo>
                    <a:pt x="6822" y="6320"/>
                  </a:lnTo>
                  <a:lnTo>
                    <a:pt x="6812" y="6293"/>
                  </a:lnTo>
                  <a:lnTo>
                    <a:pt x="6801" y="6268"/>
                  </a:lnTo>
                  <a:lnTo>
                    <a:pt x="6789" y="6243"/>
                  </a:lnTo>
                  <a:lnTo>
                    <a:pt x="6775" y="6221"/>
                  </a:lnTo>
                  <a:lnTo>
                    <a:pt x="6761" y="6198"/>
                  </a:lnTo>
                  <a:lnTo>
                    <a:pt x="6747" y="6178"/>
                  </a:lnTo>
                  <a:lnTo>
                    <a:pt x="6730" y="6159"/>
                  </a:lnTo>
                  <a:lnTo>
                    <a:pt x="6713" y="6142"/>
                  </a:lnTo>
                  <a:lnTo>
                    <a:pt x="6696" y="6126"/>
                  </a:lnTo>
                  <a:lnTo>
                    <a:pt x="6676" y="6111"/>
                  </a:lnTo>
                  <a:lnTo>
                    <a:pt x="6656" y="6099"/>
                  </a:lnTo>
                  <a:lnTo>
                    <a:pt x="6634" y="6088"/>
                  </a:lnTo>
                  <a:lnTo>
                    <a:pt x="6612" y="6078"/>
                  </a:lnTo>
                  <a:lnTo>
                    <a:pt x="6612" y="6070"/>
                  </a:lnTo>
                  <a:lnTo>
                    <a:pt x="6627" y="6065"/>
                  </a:lnTo>
                  <a:lnTo>
                    <a:pt x="6642" y="6059"/>
                  </a:lnTo>
                  <a:lnTo>
                    <a:pt x="6657" y="6052"/>
                  </a:lnTo>
                  <a:lnTo>
                    <a:pt x="6671" y="6045"/>
                  </a:lnTo>
                  <a:lnTo>
                    <a:pt x="6686" y="6038"/>
                  </a:lnTo>
                  <a:lnTo>
                    <a:pt x="6701" y="6029"/>
                  </a:lnTo>
                  <a:lnTo>
                    <a:pt x="6714" y="6020"/>
                  </a:lnTo>
                  <a:lnTo>
                    <a:pt x="6728" y="6011"/>
                  </a:lnTo>
                  <a:lnTo>
                    <a:pt x="6742" y="6001"/>
                  </a:lnTo>
                  <a:lnTo>
                    <a:pt x="6755" y="5991"/>
                  </a:lnTo>
                  <a:lnTo>
                    <a:pt x="6768" y="5980"/>
                  </a:lnTo>
                  <a:lnTo>
                    <a:pt x="6780" y="5969"/>
                  </a:lnTo>
                  <a:lnTo>
                    <a:pt x="6793" y="5957"/>
                  </a:lnTo>
                  <a:lnTo>
                    <a:pt x="6805" y="5945"/>
                  </a:lnTo>
                  <a:lnTo>
                    <a:pt x="6816" y="5931"/>
                  </a:lnTo>
                  <a:lnTo>
                    <a:pt x="6828" y="5918"/>
                  </a:lnTo>
                  <a:lnTo>
                    <a:pt x="6838" y="5905"/>
                  </a:lnTo>
                  <a:lnTo>
                    <a:pt x="6848" y="5890"/>
                  </a:lnTo>
                  <a:lnTo>
                    <a:pt x="6857" y="5876"/>
                  </a:lnTo>
                  <a:lnTo>
                    <a:pt x="6866" y="5861"/>
                  </a:lnTo>
                  <a:lnTo>
                    <a:pt x="6875" y="5845"/>
                  </a:lnTo>
                  <a:lnTo>
                    <a:pt x="6883" y="5829"/>
                  </a:lnTo>
                  <a:lnTo>
                    <a:pt x="6890" y="5813"/>
                  </a:lnTo>
                  <a:lnTo>
                    <a:pt x="6896" y="5795"/>
                  </a:lnTo>
                  <a:lnTo>
                    <a:pt x="6902" y="5778"/>
                  </a:lnTo>
                  <a:lnTo>
                    <a:pt x="6907" y="5761"/>
                  </a:lnTo>
                  <a:lnTo>
                    <a:pt x="6911" y="5742"/>
                  </a:lnTo>
                  <a:lnTo>
                    <a:pt x="6915" y="5723"/>
                  </a:lnTo>
                  <a:lnTo>
                    <a:pt x="6919" y="5704"/>
                  </a:lnTo>
                  <a:lnTo>
                    <a:pt x="6921" y="5685"/>
                  </a:lnTo>
                  <a:lnTo>
                    <a:pt x="6922" y="5664"/>
                  </a:lnTo>
                  <a:lnTo>
                    <a:pt x="6923" y="5644"/>
                  </a:lnTo>
                  <a:lnTo>
                    <a:pt x="6922" y="5616"/>
                  </a:lnTo>
                  <a:lnTo>
                    <a:pt x="6920" y="5591"/>
                  </a:lnTo>
                  <a:lnTo>
                    <a:pt x="6917" y="5564"/>
                  </a:lnTo>
                  <a:lnTo>
                    <a:pt x="6912" y="5540"/>
                  </a:lnTo>
                  <a:lnTo>
                    <a:pt x="6907" y="5515"/>
                  </a:lnTo>
                  <a:lnTo>
                    <a:pt x="6900" y="5492"/>
                  </a:lnTo>
                  <a:lnTo>
                    <a:pt x="6893" y="5469"/>
                  </a:lnTo>
                  <a:lnTo>
                    <a:pt x="6884" y="5447"/>
                  </a:lnTo>
                  <a:lnTo>
                    <a:pt x="6874" y="5426"/>
                  </a:lnTo>
                  <a:lnTo>
                    <a:pt x="6863" y="5406"/>
                  </a:lnTo>
                  <a:lnTo>
                    <a:pt x="6851" y="5385"/>
                  </a:lnTo>
                  <a:lnTo>
                    <a:pt x="6838" y="5367"/>
                  </a:lnTo>
                  <a:lnTo>
                    <a:pt x="6823" y="5349"/>
                  </a:lnTo>
                  <a:lnTo>
                    <a:pt x="6808" y="5332"/>
                  </a:lnTo>
                  <a:lnTo>
                    <a:pt x="6793" y="5317"/>
                  </a:lnTo>
                  <a:lnTo>
                    <a:pt x="6775" y="5301"/>
                  </a:lnTo>
                  <a:lnTo>
                    <a:pt x="6753" y="5284"/>
                  </a:lnTo>
                  <a:lnTo>
                    <a:pt x="6729" y="5268"/>
                  </a:lnTo>
                  <a:lnTo>
                    <a:pt x="6705" y="5252"/>
                  </a:lnTo>
                  <a:lnTo>
                    <a:pt x="6679" y="5239"/>
                  </a:lnTo>
                  <a:lnTo>
                    <a:pt x="6652" y="5227"/>
                  </a:lnTo>
                  <a:lnTo>
                    <a:pt x="6623" y="5215"/>
                  </a:lnTo>
                  <a:lnTo>
                    <a:pt x="6592" y="5205"/>
                  </a:lnTo>
                  <a:lnTo>
                    <a:pt x="6560" y="5196"/>
                  </a:lnTo>
                  <a:lnTo>
                    <a:pt x="6527" y="5189"/>
                  </a:lnTo>
                  <a:lnTo>
                    <a:pt x="6492" y="5182"/>
                  </a:lnTo>
                  <a:lnTo>
                    <a:pt x="6456" y="5176"/>
                  </a:lnTo>
                  <a:lnTo>
                    <a:pt x="6417" y="5171"/>
                  </a:lnTo>
                  <a:lnTo>
                    <a:pt x="6378" y="5168"/>
                  </a:lnTo>
                  <a:lnTo>
                    <a:pt x="6336" y="5165"/>
                  </a:lnTo>
                  <a:lnTo>
                    <a:pt x="6293" y="5164"/>
                  </a:lnTo>
                  <a:lnTo>
                    <a:pt x="6248" y="5163"/>
                  </a:lnTo>
                  <a:lnTo>
                    <a:pt x="6181" y="5164"/>
                  </a:lnTo>
                  <a:lnTo>
                    <a:pt x="6114" y="5166"/>
                  </a:lnTo>
                  <a:lnTo>
                    <a:pt x="6050" y="5169"/>
                  </a:lnTo>
                  <a:lnTo>
                    <a:pt x="5989" y="5174"/>
                  </a:lnTo>
                  <a:lnTo>
                    <a:pt x="5929" y="5179"/>
                  </a:lnTo>
                  <a:lnTo>
                    <a:pt x="5874" y="5186"/>
                  </a:lnTo>
                  <a:lnTo>
                    <a:pt x="5822" y="5193"/>
                  </a:lnTo>
                  <a:lnTo>
                    <a:pt x="5775" y="5200"/>
                  </a:lnTo>
                  <a:lnTo>
                    <a:pt x="5775" y="6884"/>
                  </a:lnTo>
                  <a:close/>
                  <a:moveTo>
                    <a:pt x="6085" y="5414"/>
                  </a:moveTo>
                  <a:lnTo>
                    <a:pt x="6098" y="5411"/>
                  </a:lnTo>
                  <a:lnTo>
                    <a:pt x="6114" y="5409"/>
                  </a:lnTo>
                  <a:lnTo>
                    <a:pt x="6134" y="5406"/>
                  </a:lnTo>
                  <a:lnTo>
                    <a:pt x="6156" y="5404"/>
                  </a:lnTo>
                  <a:lnTo>
                    <a:pt x="6182" y="5402"/>
                  </a:lnTo>
                  <a:lnTo>
                    <a:pt x="6211" y="5400"/>
                  </a:lnTo>
                  <a:lnTo>
                    <a:pt x="6243" y="5398"/>
                  </a:lnTo>
                  <a:lnTo>
                    <a:pt x="6278" y="5398"/>
                  </a:lnTo>
                  <a:lnTo>
                    <a:pt x="6298" y="5398"/>
                  </a:lnTo>
                  <a:lnTo>
                    <a:pt x="6316" y="5400"/>
                  </a:lnTo>
                  <a:lnTo>
                    <a:pt x="6333" y="5402"/>
                  </a:lnTo>
                  <a:lnTo>
                    <a:pt x="6351" y="5403"/>
                  </a:lnTo>
                  <a:lnTo>
                    <a:pt x="6368" y="5406"/>
                  </a:lnTo>
                  <a:lnTo>
                    <a:pt x="6385" y="5409"/>
                  </a:lnTo>
                  <a:lnTo>
                    <a:pt x="6400" y="5412"/>
                  </a:lnTo>
                  <a:lnTo>
                    <a:pt x="6416" y="5416"/>
                  </a:lnTo>
                  <a:lnTo>
                    <a:pt x="6431" y="5420"/>
                  </a:lnTo>
                  <a:lnTo>
                    <a:pt x="6445" y="5425"/>
                  </a:lnTo>
                  <a:lnTo>
                    <a:pt x="6459" y="5430"/>
                  </a:lnTo>
                  <a:lnTo>
                    <a:pt x="6473" y="5436"/>
                  </a:lnTo>
                  <a:lnTo>
                    <a:pt x="6486" y="5443"/>
                  </a:lnTo>
                  <a:lnTo>
                    <a:pt x="6498" y="5451"/>
                  </a:lnTo>
                  <a:lnTo>
                    <a:pt x="6509" y="5458"/>
                  </a:lnTo>
                  <a:lnTo>
                    <a:pt x="6521" y="5466"/>
                  </a:lnTo>
                  <a:lnTo>
                    <a:pt x="6531" y="5475"/>
                  </a:lnTo>
                  <a:lnTo>
                    <a:pt x="6541" y="5484"/>
                  </a:lnTo>
                  <a:lnTo>
                    <a:pt x="6550" y="5494"/>
                  </a:lnTo>
                  <a:lnTo>
                    <a:pt x="6559" y="5504"/>
                  </a:lnTo>
                  <a:lnTo>
                    <a:pt x="6568" y="5515"/>
                  </a:lnTo>
                  <a:lnTo>
                    <a:pt x="6575" y="5526"/>
                  </a:lnTo>
                  <a:lnTo>
                    <a:pt x="6582" y="5539"/>
                  </a:lnTo>
                  <a:lnTo>
                    <a:pt x="6588" y="5551"/>
                  </a:lnTo>
                  <a:lnTo>
                    <a:pt x="6593" y="5564"/>
                  </a:lnTo>
                  <a:lnTo>
                    <a:pt x="6598" y="5578"/>
                  </a:lnTo>
                  <a:lnTo>
                    <a:pt x="6602" y="5593"/>
                  </a:lnTo>
                  <a:lnTo>
                    <a:pt x="6606" y="5607"/>
                  </a:lnTo>
                  <a:lnTo>
                    <a:pt x="6608" y="5622"/>
                  </a:lnTo>
                  <a:lnTo>
                    <a:pt x="6610" y="5639"/>
                  </a:lnTo>
                  <a:lnTo>
                    <a:pt x="6611" y="5655"/>
                  </a:lnTo>
                  <a:lnTo>
                    <a:pt x="6612" y="5673"/>
                  </a:lnTo>
                  <a:lnTo>
                    <a:pt x="6611" y="5688"/>
                  </a:lnTo>
                  <a:lnTo>
                    <a:pt x="6610" y="5703"/>
                  </a:lnTo>
                  <a:lnTo>
                    <a:pt x="6608" y="5719"/>
                  </a:lnTo>
                  <a:lnTo>
                    <a:pt x="6606" y="5734"/>
                  </a:lnTo>
                  <a:lnTo>
                    <a:pt x="6602" y="5747"/>
                  </a:lnTo>
                  <a:lnTo>
                    <a:pt x="6598" y="5762"/>
                  </a:lnTo>
                  <a:lnTo>
                    <a:pt x="6593" y="5775"/>
                  </a:lnTo>
                  <a:lnTo>
                    <a:pt x="6588" y="5788"/>
                  </a:lnTo>
                  <a:lnTo>
                    <a:pt x="6582" y="5800"/>
                  </a:lnTo>
                  <a:lnTo>
                    <a:pt x="6575" y="5813"/>
                  </a:lnTo>
                  <a:lnTo>
                    <a:pt x="6568" y="5825"/>
                  </a:lnTo>
                  <a:lnTo>
                    <a:pt x="6559" y="5836"/>
                  </a:lnTo>
                  <a:lnTo>
                    <a:pt x="6550" y="5847"/>
                  </a:lnTo>
                  <a:lnTo>
                    <a:pt x="6541" y="5858"/>
                  </a:lnTo>
                  <a:lnTo>
                    <a:pt x="6531" y="5868"/>
                  </a:lnTo>
                  <a:lnTo>
                    <a:pt x="6520" y="5877"/>
                  </a:lnTo>
                  <a:lnTo>
                    <a:pt x="6508" y="5886"/>
                  </a:lnTo>
                  <a:lnTo>
                    <a:pt x="6496" y="5894"/>
                  </a:lnTo>
                  <a:lnTo>
                    <a:pt x="6484" y="5903"/>
                  </a:lnTo>
                  <a:lnTo>
                    <a:pt x="6470" y="5910"/>
                  </a:lnTo>
                  <a:lnTo>
                    <a:pt x="6457" y="5916"/>
                  </a:lnTo>
                  <a:lnTo>
                    <a:pt x="6443" y="5923"/>
                  </a:lnTo>
                  <a:lnTo>
                    <a:pt x="6428" y="5928"/>
                  </a:lnTo>
                  <a:lnTo>
                    <a:pt x="6412" y="5933"/>
                  </a:lnTo>
                  <a:lnTo>
                    <a:pt x="6396" y="5938"/>
                  </a:lnTo>
                  <a:lnTo>
                    <a:pt x="6379" y="5943"/>
                  </a:lnTo>
                  <a:lnTo>
                    <a:pt x="6362" y="5946"/>
                  </a:lnTo>
                  <a:lnTo>
                    <a:pt x="6345" y="5949"/>
                  </a:lnTo>
                  <a:lnTo>
                    <a:pt x="6326" y="5951"/>
                  </a:lnTo>
                  <a:lnTo>
                    <a:pt x="6308" y="5953"/>
                  </a:lnTo>
                  <a:lnTo>
                    <a:pt x="6289" y="5954"/>
                  </a:lnTo>
                  <a:lnTo>
                    <a:pt x="6269" y="5954"/>
                  </a:lnTo>
                  <a:lnTo>
                    <a:pt x="6085" y="5954"/>
                  </a:lnTo>
                  <a:lnTo>
                    <a:pt x="6085" y="5414"/>
                  </a:lnTo>
                  <a:close/>
                  <a:moveTo>
                    <a:pt x="1274" y="4005"/>
                  </a:moveTo>
                  <a:lnTo>
                    <a:pt x="1257" y="4011"/>
                  </a:lnTo>
                  <a:lnTo>
                    <a:pt x="1241" y="4018"/>
                  </a:lnTo>
                  <a:lnTo>
                    <a:pt x="1222" y="4024"/>
                  </a:lnTo>
                  <a:lnTo>
                    <a:pt x="1203" y="4030"/>
                  </a:lnTo>
                  <a:lnTo>
                    <a:pt x="1184" y="4035"/>
                  </a:lnTo>
                  <a:lnTo>
                    <a:pt x="1162" y="4040"/>
                  </a:lnTo>
                  <a:lnTo>
                    <a:pt x="1141" y="4046"/>
                  </a:lnTo>
                  <a:lnTo>
                    <a:pt x="1119" y="4050"/>
                  </a:lnTo>
                  <a:lnTo>
                    <a:pt x="1097" y="4054"/>
                  </a:lnTo>
                  <a:lnTo>
                    <a:pt x="1073" y="4057"/>
                  </a:lnTo>
                  <a:lnTo>
                    <a:pt x="1050" y="4060"/>
                  </a:lnTo>
                  <a:lnTo>
                    <a:pt x="1026" y="4062"/>
                  </a:lnTo>
                  <a:lnTo>
                    <a:pt x="1003" y="4064"/>
                  </a:lnTo>
                  <a:lnTo>
                    <a:pt x="979" y="4066"/>
                  </a:lnTo>
                  <a:lnTo>
                    <a:pt x="954" y="4067"/>
                  </a:lnTo>
                  <a:lnTo>
                    <a:pt x="931" y="4067"/>
                  </a:lnTo>
                  <a:lnTo>
                    <a:pt x="896" y="4066"/>
                  </a:lnTo>
                  <a:lnTo>
                    <a:pt x="861" y="4064"/>
                  </a:lnTo>
                  <a:lnTo>
                    <a:pt x="829" y="4061"/>
                  </a:lnTo>
                  <a:lnTo>
                    <a:pt x="796" y="4056"/>
                  </a:lnTo>
                  <a:lnTo>
                    <a:pt x="765" y="4050"/>
                  </a:lnTo>
                  <a:lnTo>
                    <a:pt x="735" y="4042"/>
                  </a:lnTo>
                  <a:lnTo>
                    <a:pt x="706" y="4033"/>
                  </a:lnTo>
                  <a:lnTo>
                    <a:pt x="677" y="4023"/>
                  </a:lnTo>
                  <a:lnTo>
                    <a:pt x="651" y="4012"/>
                  </a:lnTo>
                  <a:lnTo>
                    <a:pt x="624" y="4000"/>
                  </a:lnTo>
                  <a:lnTo>
                    <a:pt x="598" y="3986"/>
                  </a:lnTo>
                  <a:lnTo>
                    <a:pt x="575" y="3971"/>
                  </a:lnTo>
                  <a:lnTo>
                    <a:pt x="551" y="3955"/>
                  </a:lnTo>
                  <a:lnTo>
                    <a:pt x="530" y="3937"/>
                  </a:lnTo>
                  <a:lnTo>
                    <a:pt x="508" y="3919"/>
                  </a:lnTo>
                  <a:lnTo>
                    <a:pt x="489" y="3899"/>
                  </a:lnTo>
                  <a:lnTo>
                    <a:pt x="471" y="3879"/>
                  </a:lnTo>
                  <a:lnTo>
                    <a:pt x="453" y="3856"/>
                  </a:lnTo>
                  <a:lnTo>
                    <a:pt x="437" y="3834"/>
                  </a:lnTo>
                  <a:lnTo>
                    <a:pt x="421" y="3810"/>
                  </a:lnTo>
                  <a:lnTo>
                    <a:pt x="407" y="3785"/>
                  </a:lnTo>
                  <a:lnTo>
                    <a:pt x="394" y="3759"/>
                  </a:lnTo>
                  <a:lnTo>
                    <a:pt x="383" y="3732"/>
                  </a:lnTo>
                  <a:lnTo>
                    <a:pt x="371" y="3704"/>
                  </a:lnTo>
                  <a:lnTo>
                    <a:pt x="362" y="3675"/>
                  </a:lnTo>
                  <a:lnTo>
                    <a:pt x="354" y="3645"/>
                  </a:lnTo>
                  <a:lnTo>
                    <a:pt x="347" y="3614"/>
                  </a:lnTo>
                  <a:lnTo>
                    <a:pt x="342" y="3582"/>
                  </a:lnTo>
                  <a:lnTo>
                    <a:pt x="337" y="3550"/>
                  </a:lnTo>
                  <a:lnTo>
                    <a:pt x="333" y="3517"/>
                  </a:lnTo>
                  <a:lnTo>
                    <a:pt x="331" y="3482"/>
                  </a:lnTo>
                  <a:lnTo>
                    <a:pt x="331" y="3447"/>
                  </a:lnTo>
                  <a:lnTo>
                    <a:pt x="332" y="3408"/>
                  </a:lnTo>
                  <a:lnTo>
                    <a:pt x="335" y="3372"/>
                  </a:lnTo>
                  <a:lnTo>
                    <a:pt x="338" y="3336"/>
                  </a:lnTo>
                  <a:lnTo>
                    <a:pt x="343" y="3301"/>
                  </a:lnTo>
                  <a:lnTo>
                    <a:pt x="349" y="3267"/>
                  </a:lnTo>
                  <a:lnTo>
                    <a:pt x="357" y="3235"/>
                  </a:lnTo>
                  <a:lnTo>
                    <a:pt x="366" y="3204"/>
                  </a:lnTo>
                  <a:lnTo>
                    <a:pt x="376" y="3173"/>
                  </a:lnTo>
                  <a:lnTo>
                    <a:pt x="388" y="3145"/>
                  </a:lnTo>
                  <a:lnTo>
                    <a:pt x="401" y="3117"/>
                  </a:lnTo>
                  <a:lnTo>
                    <a:pt x="414" y="3090"/>
                  </a:lnTo>
                  <a:lnTo>
                    <a:pt x="430" y="3065"/>
                  </a:lnTo>
                  <a:lnTo>
                    <a:pt x="446" y="3041"/>
                  </a:lnTo>
                  <a:lnTo>
                    <a:pt x="463" y="3018"/>
                  </a:lnTo>
                  <a:lnTo>
                    <a:pt x="482" y="2996"/>
                  </a:lnTo>
                  <a:lnTo>
                    <a:pt x="501" y="2976"/>
                  </a:lnTo>
                  <a:lnTo>
                    <a:pt x="522" y="2956"/>
                  </a:lnTo>
                  <a:lnTo>
                    <a:pt x="543" y="2938"/>
                  </a:lnTo>
                  <a:lnTo>
                    <a:pt x="566" y="2921"/>
                  </a:lnTo>
                  <a:lnTo>
                    <a:pt x="589" y="2905"/>
                  </a:lnTo>
                  <a:lnTo>
                    <a:pt x="614" y="2891"/>
                  </a:lnTo>
                  <a:lnTo>
                    <a:pt x="639" y="2878"/>
                  </a:lnTo>
                  <a:lnTo>
                    <a:pt x="665" y="2865"/>
                  </a:lnTo>
                  <a:lnTo>
                    <a:pt x="693" y="2855"/>
                  </a:lnTo>
                  <a:lnTo>
                    <a:pt x="720" y="2845"/>
                  </a:lnTo>
                  <a:lnTo>
                    <a:pt x="749" y="2837"/>
                  </a:lnTo>
                  <a:lnTo>
                    <a:pt x="779" y="2831"/>
                  </a:lnTo>
                  <a:lnTo>
                    <a:pt x="808" y="2825"/>
                  </a:lnTo>
                  <a:lnTo>
                    <a:pt x="839" y="2820"/>
                  </a:lnTo>
                  <a:lnTo>
                    <a:pt x="871" y="2816"/>
                  </a:lnTo>
                  <a:lnTo>
                    <a:pt x="902" y="2815"/>
                  </a:lnTo>
                  <a:lnTo>
                    <a:pt x="935" y="2814"/>
                  </a:lnTo>
                  <a:lnTo>
                    <a:pt x="961" y="2814"/>
                  </a:lnTo>
                  <a:lnTo>
                    <a:pt x="986" y="2815"/>
                  </a:lnTo>
                  <a:lnTo>
                    <a:pt x="1011" y="2817"/>
                  </a:lnTo>
                  <a:lnTo>
                    <a:pt x="1035" y="2819"/>
                  </a:lnTo>
                  <a:lnTo>
                    <a:pt x="1059" y="2822"/>
                  </a:lnTo>
                  <a:lnTo>
                    <a:pt x="1081" y="2826"/>
                  </a:lnTo>
                  <a:lnTo>
                    <a:pt x="1104" y="2830"/>
                  </a:lnTo>
                  <a:lnTo>
                    <a:pt x="1125" y="2835"/>
                  </a:lnTo>
                  <a:lnTo>
                    <a:pt x="1146" y="2839"/>
                  </a:lnTo>
                  <a:lnTo>
                    <a:pt x="1166" y="2844"/>
                  </a:lnTo>
                  <a:lnTo>
                    <a:pt x="1186" y="2850"/>
                  </a:lnTo>
                  <a:lnTo>
                    <a:pt x="1204" y="2855"/>
                  </a:lnTo>
                  <a:lnTo>
                    <a:pt x="1239" y="2868"/>
                  </a:lnTo>
                  <a:lnTo>
                    <a:pt x="1271" y="2882"/>
                  </a:lnTo>
                  <a:lnTo>
                    <a:pt x="1339" y="2631"/>
                  </a:lnTo>
                  <a:lnTo>
                    <a:pt x="1326" y="2625"/>
                  </a:lnTo>
                  <a:lnTo>
                    <a:pt x="1311" y="2618"/>
                  </a:lnTo>
                  <a:lnTo>
                    <a:pt x="1294" y="2612"/>
                  </a:lnTo>
                  <a:lnTo>
                    <a:pt x="1276" y="2605"/>
                  </a:lnTo>
                  <a:lnTo>
                    <a:pt x="1255" y="2599"/>
                  </a:lnTo>
                  <a:lnTo>
                    <a:pt x="1234" y="2592"/>
                  </a:lnTo>
                  <a:lnTo>
                    <a:pt x="1210" y="2586"/>
                  </a:lnTo>
                  <a:lnTo>
                    <a:pt x="1185" y="2580"/>
                  </a:lnTo>
                  <a:lnTo>
                    <a:pt x="1157" y="2575"/>
                  </a:lnTo>
                  <a:lnTo>
                    <a:pt x="1128" y="2570"/>
                  </a:lnTo>
                  <a:lnTo>
                    <a:pt x="1098" y="2566"/>
                  </a:lnTo>
                  <a:lnTo>
                    <a:pt x="1065" y="2562"/>
                  </a:lnTo>
                  <a:lnTo>
                    <a:pt x="1032" y="2559"/>
                  </a:lnTo>
                  <a:lnTo>
                    <a:pt x="996" y="2557"/>
                  </a:lnTo>
                  <a:lnTo>
                    <a:pt x="960" y="2556"/>
                  </a:lnTo>
                  <a:lnTo>
                    <a:pt x="922" y="2555"/>
                  </a:lnTo>
                  <a:lnTo>
                    <a:pt x="873" y="2556"/>
                  </a:lnTo>
                  <a:lnTo>
                    <a:pt x="825" y="2559"/>
                  </a:lnTo>
                  <a:lnTo>
                    <a:pt x="777" y="2564"/>
                  </a:lnTo>
                  <a:lnTo>
                    <a:pt x="731" y="2571"/>
                  </a:lnTo>
                  <a:lnTo>
                    <a:pt x="685" y="2579"/>
                  </a:lnTo>
                  <a:lnTo>
                    <a:pt x="641" y="2590"/>
                  </a:lnTo>
                  <a:lnTo>
                    <a:pt x="598" y="2603"/>
                  </a:lnTo>
                  <a:lnTo>
                    <a:pt x="555" y="2617"/>
                  </a:lnTo>
                  <a:lnTo>
                    <a:pt x="515" y="2633"/>
                  </a:lnTo>
                  <a:lnTo>
                    <a:pt x="475" y="2652"/>
                  </a:lnTo>
                  <a:lnTo>
                    <a:pt x="436" y="2671"/>
                  </a:lnTo>
                  <a:lnTo>
                    <a:pt x="399" y="2693"/>
                  </a:lnTo>
                  <a:lnTo>
                    <a:pt x="363" y="2716"/>
                  </a:lnTo>
                  <a:lnTo>
                    <a:pt x="328" y="2742"/>
                  </a:lnTo>
                  <a:lnTo>
                    <a:pt x="296" y="2768"/>
                  </a:lnTo>
                  <a:lnTo>
                    <a:pt x="264" y="2797"/>
                  </a:lnTo>
                  <a:lnTo>
                    <a:pt x="233" y="2827"/>
                  </a:lnTo>
                  <a:lnTo>
                    <a:pt x="205" y="2858"/>
                  </a:lnTo>
                  <a:lnTo>
                    <a:pt x="178" y="2892"/>
                  </a:lnTo>
                  <a:lnTo>
                    <a:pt x="152" y="2927"/>
                  </a:lnTo>
                  <a:lnTo>
                    <a:pt x="130" y="2964"/>
                  </a:lnTo>
                  <a:lnTo>
                    <a:pt x="107" y="3001"/>
                  </a:lnTo>
                  <a:lnTo>
                    <a:pt x="88" y="3041"/>
                  </a:lnTo>
                  <a:lnTo>
                    <a:pt x="70" y="3082"/>
                  </a:lnTo>
                  <a:lnTo>
                    <a:pt x="54" y="3125"/>
                  </a:lnTo>
                  <a:lnTo>
                    <a:pt x="40" y="3169"/>
                  </a:lnTo>
                  <a:lnTo>
                    <a:pt x="28" y="3214"/>
                  </a:lnTo>
                  <a:lnTo>
                    <a:pt x="18" y="3261"/>
                  </a:lnTo>
                  <a:lnTo>
                    <a:pt x="10" y="3309"/>
                  </a:lnTo>
                  <a:lnTo>
                    <a:pt x="4" y="3359"/>
                  </a:lnTo>
                  <a:lnTo>
                    <a:pt x="1" y="3410"/>
                  </a:lnTo>
                  <a:lnTo>
                    <a:pt x="0" y="3463"/>
                  </a:lnTo>
                  <a:lnTo>
                    <a:pt x="1" y="3512"/>
                  </a:lnTo>
                  <a:lnTo>
                    <a:pt x="4" y="3559"/>
                  </a:lnTo>
                  <a:lnTo>
                    <a:pt x="8" y="3606"/>
                  </a:lnTo>
                  <a:lnTo>
                    <a:pt x="15" y="3651"/>
                  </a:lnTo>
                  <a:lnTo>
                    <a:pt x="24" y="3695"/>
                  </a:lnTo>
                  <a:lnTo>
                    <a:pt x="35" y="3738"/>
                  </a:lnTo>
                  <a:lnTo>
                    <a:pt x="46" y="3779"/>
                  </a:lnTo>
                  <a:lnTo>
                    <a:pt x="60" y="3820"/>
                  </a:lnTo>
                  <a:lnTo>
                    <a:pt x="77" y="3858"/>
                  </a:lnTo>
                  <a:lnTo>
                    <a:pt x="94" y="3896"/>
                  </a:lnTo>
                  <a:lnTo>
                    <a:pt x="114" y="3933"/>
                  </a:lnTo>
                  <a:lnTo>
                    <a:pt x="134" y="3968"/>
                  </a:lnTo>
                  <a:lnTo>
                    <a:pt x="157" y="4002"/>
                  </a:lnTo>
                  <a:lnTo>
                    <a:pt x="181" y="4033"/>
                  </a:lnTo>
                  <a:lnTo>
                    <a:pt x="207" y="4064"/>
                  </a:lnTo>
                  <a:lnTo>
                    <a:pt x="234" y="4093"/>
                  </a:lnTo>
                  <a:lnTo>
                    <a:pt x="264" y="4120"/>
                  </a:lnTo>
                  <a:lnTo>
                    <a:pt x="295" y="4147"/>
                  </a:lnTo>
                  <a:lnTo>
                    <a:pt x="327" y="4171"/>
                  </a:lnTo>
                  <a:lnTo>
                    <a:pt x="361" y="4194"/>
                  </a:lnTo>
                  <a:lnTo>
                    <a:pt x="396" y="4215"/>
                  </a:lnTo>
                  <a:lnTo>
                    <a:pt x="433" y="4235"/>
                  </a:lnTo>
                  <a:lnTo>
                    <a:pt x="472" y="4252"/>
                  </a:lnTo>
                  <a:lnTo>
                    <a:pt x="512" y="4268"/>
                  </a:lnTo>
                  <a:lnTo>
                    <a:pt x="552" y="4283"/>
                  </a:lnTo>
                  <a:lnTo>
                    <a:pt x="595" y="4295"/>
                  </a:lnTo>
                  <a:lnTo>
                    <a:pt x="639" y="4305"/>
                  </a:lnTo>
                  <a:lnTo>
                    <a:pt x="684" y="4315"/>
                  </a:lnTo>
                  <a:lnTo>
                    <a:pt x="731" y="4322"/>
                  </a:lnTo>
                  <a:lnTo>
                    <a:pt x="780" y="4327"/>
                  </a:lnTo>
                  <a:lnTo>
                    <a:pt x="829" y="4329"/>
                  </a:lnTo>
                  <a:lnTo>
                    <a:pt x="879" y="4330"/>
                  </a:lnTo>
                  <a:lnTo>
                    <a:pt x="918" y="4330"/>
                  </a:lnTo>
                  <a:lnTo>
                    <a:pt x="955" y="4329"/>
                  </a:lnTo>
                  <a:lnTo>
                    <a:pt x="991" y="4326"/>
                  </a:lnTo>
                  <a:lnTo>
                    <a:pt x="1026" y="4324"/>
                  </a:lnTo>
                  <a:lnTo>
                    <a:pt x="1060" y="4320"/>
                  </a:lnTo>
                  <a:lnTo>
                    <a:pt x="1093" y="4316"/>
                  </a:lnTo>
                  <a:lnTo>
                    <a:pt x="1123" y="4310"/>
                  </a:lnTo>
                  <a:lnTo>
                    <a:pt x="1153" y="4305"/>
                  </a:lnTo>
                  <a:lnTo>
                    <a:pt x="1181" y="4299"/>
                  </a:lnTo>
                  <a:lnTo>
                    <a:pt x="1207" y="4293"/>
                  </a:lnTo>
                  <a:lnTo>
                    <a:pt x="1231" y="4287"/>
                  </a:lnTo>
                  <a:lnTo>
                    <a:pt x="1254" y="4280"/>
                  </a:lnTo>
                  <a:lnTo>
                    <a:pt x="1275" y="4274"/>
                  </a:lnTo>
                  <a:lnTo>
                    <a:pt x="1294" y="4266"/>
                  </a:lnTo>
                  <a:lnTo>
                    <a:pt x="1310" y="4259"/>
                  </a:lnTo>
                  <a:lnTo>
                    <a:pt x="1326" y="4252"/>
                  </a:lnTo>
                  <a:lnTo>
                    <a:pt x="1274" y="4005"/>
                  </a:lnTo>
                  <a:close/>
                  <a:moveTo>
                    <a:pt x="2227" y="4332"/>
                  </a:moveTo>
                  <a:lnTo>
                    <a:pt x="2271" y="4331"/>
                  </a:lnTo>
                  <a:lnTo>
                    <a:pt x="2314" y="4328"/>
                  </a:lnTo>
                  <a:lnTo>
                    <a:pt x="2357" y="4323"/>
                  </a:lnTo>
                  <a:lnTo>
                    <a:pt x="2398" y="4317"/>
                  </a:lnTo>
                  <a:lnTo>
                    <a:pt x="2439" y="4307"/>
                  </a:lnTo>
                  <a:lnTo>
                    <a:pt x="2479" y="4297"/>
                  </a:lnTo>
                  <a:lnTo>
                    <a:pt x="2518" y="4285"/>
                  </a:lnTo>
                  <a:lnTo>
                    <a:pt x="2554" y="4271"/>
                  </a:lnTo>
                  <a:lnTo>
                    <a:pt x="2591" y="4255"/>
                  </a:lnTo>
                  <a:lnTo>
                    <a:pt x="2627" y="4238"/>
                  </a:lnTo>
                  <a:lnTo>
                    <a:pt x="2662" y="4218"/>
                  </a:lnTo>
                  <a:lnTo>
                    <a:pt x="2695" y="4197"/>
                  </a:lnTo>
                  <a:lnTo>
                    <a:pt x="2726" y="4173"/>
                  </a:lnTo>
                  <a:lnTo>
                    <a:pt x="2758" y="4149"/>
                  </a:lnTo>
                  <a:lnTo>
                    <a:pt x="2787" y="4122"/>
                  </a:lnTo>
                  <a:lnTo>
                    <a:pt x="2815" y="4095"/>
                  </a:lnTo>
                  <a:lnTo>
                    <a:pt x="2842" y="4065"/>
                  </a:lnTo>
                  <a:lnTo>
                    <a:pt x="2867" y="4033"/>
                  </a:lnTo>
                  <a:lnTo>
                    <a:pt x="2891" y="4001"/>
                  </a:lnTo>
                  <a:lnTo>
                    <a:pt x="2914" y="3966"/>
                  </a:lnTo>
                  <a:lnTo>
                    <a:pt x="2934" y="3929"/>
                  </a:lnTo>
                  <a:lnTo>
                    <a:pt x="2953" y="3891"/>
                  </a:lnTo>
                  <a:lnTo>
                    <a:pt x="2971" y="3851"/>
                  </a:lnTo>
                  <a:lnTo>
                    <a:pt x="2987" y="3810"/>
                  </a:lnTo>
                  <a:lnTo>
                    <a:pt x="3001" y="3767"/>
                  </a:lnTo>
                  <a:lnTo>
                    <a:pt x="3014" y="3722"/>
                  </a:lnTo>
                  <a:lnTo>
                    <a:pt x="3024" y="3677"/>
                  </a:lnTo>
                  <a:lnTo>
                    <a:pt x="3033" y="3629"/>
                  </a:lnTo>
                  <a:lnTo>
                    <a:pt x="3040" y="3580"/>
                  </a:lnTo>
                  <a:lnTo>
                    <a:pt x="3044" y="3530"/>
                  </a:lnTo>
                  <a:lnTo>
                    <a:pt x="3048" y="3478"/>
                  </a:lnTo>
                  <a:lnTo>
                    <a:pt x="3049" y="3425"/>
                  </a:lnTo>
                  <a:lnTo>
                    <a:pt x="3048" y="3379"/>
                  </a:lnTo>
                  <a:lnTo>
                    <a:pt x="3045" y="3334"/>
                  </a:lnTo>
                  <a:lnTo>
                    <a:pt x="3041" y="3290"/>
                  </a:lnTo>
                  <a:lnTo>
                    <a:pt x="3035" y="3246"/>
                  </a:lnTo>
                  <a:lnTo>
                    <a:pt x="3027" y="3204"/>
                  </a:lnTo>
                  <a:lnTo>
                    <a:pt x="3018" y="3162"/>
                  </a:lnTo>
                  <a:lnTo>
                    <a:pt x="3008" y="3121"/>
                  </a:lnTo>
                  <a:lnTo>
                    <a:pt x="2994" y="3081"/>
                  </a:lnTo>
                  <a:lnTo>
                    <a:pt x="2981" y="3042"/>
                  </a:lnTo>
                  <a:lnTo>
                    <a:pt x="2965" y="3005"/>
                  </a:lnTo>
                  <a:lnTo>
                    <a:pt x="2947" y="2969"/>
                  </a:lnTo>
                  <a:lnTo>
                    <a:pt x="2929" y="2933"/>
                  </a:lnTo>
                  <a:lnTo>
                    <a:pt x="2908" y="2899"/>
                  </a:lnTo>
                  <a:lnTo>
                    <a:pt x="2886" y="2866"/>
                  </a:lnTo>
                  <a:lnTo>
                    <a:pt x="2863" y="2835"/>
                  </a:lnTo>
                  <a:lnTo>
                    <a:pt x="2838" y="2805"/>
                  </a:lnTo>
                  <a:lnTo>
                    <a:pt x="2811" y="2776"/>
                  </a:lnTo>
                  <a:lnTo>
                    <a:pt x="2784" y="2749"/>
                  </a:lnTo>
                  <a:lnTo>
                    <a:pt x="2755" y="2723"/>
                  </a:lnTo>
                  <a:lnTo>
                    <a:pt x="2724" y="2700"/>
                  </a:lnTo>
                  <a:lnTo>
                    <a:pt x="2692" y="2677"/>
                  </a:lnTo>
                  <a:lnTo>
                    <a:pt x="2658" y="2657"/>
                  </a:lnTo>
                  <a:lnTo>
                    <a:pt x="2623" y="2637"/>
                  </a:lnTo>
                  <a:lnTo>
                    <a:pt x="2587" y="2621"/>
                  </a:lnTo>
                  <a:lnTo>
                    <a:pt x="2549" y="2606"/>
                  </a:lnTo>
                  <a:lnTo>
                    <a:pt x="2510" y="2592"/>
                  </a:lnTo>
                  <a:lnTo>
                    <a:pt x="2471" y="2580"/>
                  </a:lnTo>
                  <a:lnTo>
                    <a:pt x="2429" y="2571"/>
                  </a:lnTo>
                  <a:lnTo>
                    <a:pt x="2387" y="2564"/>
                  </a:lnTo>
                  <a:lnTo>
                    <a:pt x="2343" y="2558"/>
                  </a:lnTo>
                  <a:lnTo>
                    <a:pt x="2297" y="2555"/>
                  </a:lnTo>
                  <a:lnTo>
                    <a:pt x="2251" y="2554"/>
                  </a:lnTo>
                  <a:lnTo>
                    <a:pt x="2206" y="2555"/>
                  </a:lnTo>
                  <a:lnTo>
                    <a:pt x="2162" y="2558"/>
                  </a:lnTo>
                  <a:lnTo>
                    <a:pt x="2118" y="2564"/>
                  </a:lnTo>
                  <a:lnTo>
                    <a:pt x="2076" y="2571"/>
                  </a:lnTo>
                  <a:lnTo>
                    <a:pt x="2035" y="2580"/>
                  </a:lnTo>
                  <a:lnTo>
                    <a:pt x="1995" y="2591"/>
                  </a:lnTo>
                  <a:lnTo>
                    <a:pt x="1955" y="2605"/>
                  </a:lnTo>
                  <a:lnTo>
                    <a:pt x="1917" y="2620"/>
                  </a:lnTo>
                  <a:lnTo>
                    <a:pt x="1880" y="2637"/>
                  </a:lnTo>
                  <a:lnTo>
                    <a:pt x="1844" y="2657"/>
                  </a:lnTo>
                  <a:lnTo>
                    <a:pt x="1811" y="2677"/>
                  </a:lnTo>
                  <a:lnTo>
                    <a:pt x="1777" y="2700"/>
                  </a:lnTo>
                  <a:lnTo>
                    <a:pt x="1745" y="2724"/>
                  </a:lnTo>
                  <a:lnTo>
                    <a:pt x="1716" y="2750"/>
                  </a:lnTo>
                  <a:lnTo>
                    <a:pt x="1686" y="2777"/>
                  </a:lnTo>
                  <a:lnTo>
                    <a:pt x="1658" y="2806"/>
                  </a:lnTo>
                  <a:lnTo>
                    <a:pt x="1632" y="2837"/>
                  </a:lnTo>
                  <a:lnTo>
                    <a:pt x="1607" y="2870"/>
                  </a:lnTo>
                  <a:lnTo>
                    <a:pt x="1584" y="2903"/>
                  </a:lnTo>
                  <a:lnTo>
                    <a:pt x="1562" y="2938"/>
                  </a:lnTo>
                  <a:lnTo>
                    <a:pt x="1542" y="2975"/>
                  </a:lnTo>
                  <a:lnTo>
                    <a:pt x="1523" y="3013"/>
                  </a:lnTo>
                  <a:lnTo>
                    <a:pt x="1506" y="3052"/>
                  </a:lnTo>
                  <a:lnTo>
                    <a:pt x="1491" y="3091"/>
                  </a:lnTo>
                  <a:lnTo>
                    <a:pt x="1476" y="3133"/>
                  </a:lnTo>
                  <a:lnTo>
                    <a:pt x="1465" y="3176"/>
                  </a:lnTo>
                  <a:lnTo>
                    <a:pt x="1455" y="3220"/>
                  </a:lnTo>
                  <a:lnTo>
                    <a:pt x="1445" y="3265"/>
                  </a:lnTo>
                  <a:lnTo>
                    <a:pt x="1439" y="3311"/>
                  </a:lnTo>
                  <a:lnTo>
                    <a:pt x="1434" y="3358"/>
                  </a:lnTo>
                  <a:lnTo>
                    <a:pt x="1431" y="3406"/>
                  </a:lnTo>
                  <a:lnTo>
                    <a:pt x="1430" y="3455"/>
                  </a:lnTo>
                  <a:lnTo>
                    <a:pt x="1431" y="3503"/>
                  </a:lnTo>
                  <a:lnTo>
                    <a:pt x="1434" y="3549"/>
                  </a:lnTo>
                  <a:lnTo>
                    <a:pt x="1438" y="3594"/>
                  </a:lnTo>
                  <a:lnTo>
                    <a:pt x="1444" y="3638"/>
                  </a:lnTo>
                  <a:lnTo>
                    <a:pt x="1453" y="3681"/>
                  </a:lnTo>
                  <a:lnTo>
                    <a:pt x="1462" y="3723"/>
                  </a:lnTo>
                  <a:lnTo>
                    <a:pt x="1473" y="3765"/>
                  </a:lnTo>
                  <a:lnTo>
                    <a:pt x="1486" y="3805"/>
                  </a:lnTo>
                  <a:lnTo>
                    <a:pt x="1501" y="3844"/>
                  </a:lnTo>
                  <a:lnTo>
                    <a:pt x="1517" y="3882"/>
                  </a:lnTo>
                  <a:lnTo>
                    <a:pt x="1535" y="3919"/>
                  </a:lnTo>
                  <a:lnTo>
                    <a:pt x="1554" y="3955"/>
                  </a:lnTo>
                  <a:lnTo>
                    <a:pt x="1574" y="3988"/>
                  </a:lnTo>
                  <a:lnTo>
                    <a:pt x="1597" y="4021"/>
                  </a:lnTo>
                  <a:lnTo>
                    <a:pt x="1620" y="4053"/>
                  </a:lnTo>
                  <a:lnTo>
                    <a:pt x="1645" y="4082"/>
                  </a:lnTo>
                  <a:lnTo>
                    <a:pt x="1672" y="4111"/>
                  </a:lnTo>
                  <a:lnTo>
                    <a:pt x="1700" y="4138"/>
                  </a:lnTo>
                  <a:lnTo>
                    <a:pt x="1729" y="4163"/>
                  </a:lnTo>
                  <a:lnTo>
                    <a:pt x="1760" y="4188"/>
                  </a:lnTo>
                  <a:lnTo>
                    <a:pt x="1792" y="4209"/>
                  </a:lnTo>
                  <a:lnTo>
                    <a:pt x="1825" y="4230"/>
                  </a:lnTo>
                  <a:lnTo>
                    <a:pt x="1860" y="4249"/>
                  </a:lnTo>
                  <a:lnTo>
                    <a:pt x="1896" y="4265"/>
                  </a:lnTo>
                  <a:lnTo>
                    <a:pt x="1932" y="4281"/>
                  </a:lnTo>
                  <a:lnTo>
                    <a:pt x="1971" y="4294"/>
                  </a:lnTo>
                  <a:lnTo>
                    <a:pt x="2010" y="4305"/>
                  </a:lnTo>
                  <a:lnTo>
                    <a:pt x="2051" y="4315"/>
                  </a:lnTo>
                  <a:lnTo>
                    <a:pt x="2093" y="4322"/>
                  </a:lnTo>
                  <a:lnTo>
                    <a:pt x="2136" y="4327"/>
                  </a:lnTo>
                  <a:lnTo>
                    <a:pt x="2180" y="4331"/>
                  </a:lnTo>
                  <a:lnTo>
                    <a:pt x="2225" y="4332"/>
                  </a:lnTo>
                  <a:lnTo>
                    <a:pt x="2227" y="4332"/>
                  </a:lnTo>
                  <a:close/>
                  <a:moveTo>
                    <a:pt x="2235" y="4079"/>
                  </a:moveTo>
                  <a:lnTo>
                    <a:pt x="2208" y="4078"/>
                  </a:lnTo>
                  <a:lnTo>
                    <a:pt x="2181" y="4076"/>
                  </a:lnTo>
                  <a:lnTo>
                    <a:pt x="2154" y="4072"/>
                  </a:lnTo>
                  <a:lnTo>
                    <a:pt x="2129" y="4066"/>
                  </a:lnTo>
                  <a:lnTo>
                    <a:pt x="2104" y="4059"/>
                  </a:lnTo>
                  <a:lnTo>
                    <a:pt x="2080" y="4051"/>
                  </a:lnTo>
                  <a:lnTo>
                    <a:pt x="2057" y="4040"/>
                  </a:lnTo>
                  <a:lnTo>
                    <a:pt x="2035" y="4029"/>
                  </a:lnTo>
                  <a:lnTo>
                    <a:pt x="2013" y="4016"/>
                  </a:lnTo>
                  <a:lnTo>
                    <a:pt x="1992" y="4002"/>
                  </a:lnTo>
                  <a:lnTo>
                    <a:pt x="1972" y="3986"/>
                  </a:lnTo>
                  <a:lnTo>
                    <a:pt x="1953" y="3970"/>
                  </a:lnTo>
                  <a:lnTo>
                    <a:pt x="1934" y="3952"/>
                  </a:lnTo>
                  <a:lnTo>
                    <a:pt x="1917" y="3933"/>
                  </a:lnTo>
                  <a:lnTo>
                    <a:pt x="1901" y="3914"/>
                  </a:lnTo>
                  <a:lnTo>
                    <a:pt x="1884" y="3892"/>
                  </a:lnTo>
                  <a:lnTo>
                    <a:pt x="1870" y="3870"/>
                  </a:lnTo>
                  <a:lnTo>
                    <a:pt x="1856" y="3847"/>
                  </a:lnTo>
                  <a:lnTo>
                    <a:pt x="1843" y="3823"/>
                  </a:lnTo>
                  <a:lnTo>
                    <a:pt x="1831" y="3798"/>
                  </a:lnTo>
                  <a:lnTo>
                    <a:pt x="1820" y="3773"/>
                  </a:lnTo>
                  <a:lnTo>
                    <a:pt x="1810" y="3746"/>
                  </a:lnTo>
                  <a:lnTo>
                    <a:pt x="1800" y="3719"/>
                  </a:lnTo>
                  <a:lnTo>
                    <a:pt x="1791" y="3691"/>
                  </a:lnTo>
                  <a:lnTo>
                    <a:pt x="1784" y="3662"/>
                  </a:lnTo>
                  <a:lnTo>
                    <a:pt x="1778" y="3633"/>
                  </a:lnTo>
                  <a:lnTo>
                    <a:pt x="1773" y="3604"/>
                  </a:lnTo>
                  <a:lnTo>
                    <a:pt x="1768" y="3573"/>
                  </a:lnTo>
                  <a:lnTo>
                    <a:pt x="1765" y="3542"/>
                  </a:lnTo>
                  <a:lnTo>
                    <a:pt x="1762" y="3512"/>
                  </a:lnTo>
                  <a:lnTo>
                    <a:pt x="1761" y="3480"/>
                  </a:lnTo>
                  <a:lnTo>
                    <a:pt x="1761" y="3448"/>
                  </a:lnTo>
                  <a:lnTo>
                    <a:pt x="1761" y="3416"/>
                  </a:lnTo>
                  <a:lnTo>
                    <a:pt x="1762" y="3384"/>
                  </a:lnTo>
                  <a:lnTo>
                    <a:pt x="1765" y="3353"/>
                  </a:lnTo>
                  <a:lnTo>
                    <a:pt x="1768" y="3322"/>
                  </a:lnTo>
                  <a:lnTo>
                    <a:pt x="1772" y="3291"/>
                  </a:lnTo>
                  <a:lnTo>
                    <a:pt x="1777" y="3261"/>
                  </a:lnTo>
                  <a:lnTo>
                    <a:pt x="1783" y="3232"/>
                  </a:lnTo>
                  <a:lnTo>
                    <a:pt x="1790" y="3203"/>
                  </a:lnTo>
                  <a:lnTo>
                    <a:pt x="1798" y="3174"/>
                  </a:lnTo>
                  <a:lnTo>
                    <a:pt x="1808" y="3147"/>
                  </a:lnTo>
                  <a:lnTo>
                    <a:pt x="1818" y="3120"/>
                  </a:lnTo>
                  <a:lnTo>
                    <a:pt x="1829" y="3093"/>
                  </a:lnTo>
                  <a:lnTo>
                    <a:pt x="1840" y="3069"/>
                  </a:lnTo>
                  <a:lnTo>
                    <a:pt x="1854" y="3044"/>
                  </a:lnTo>
                  <a:lnTo>
                    <a:pt x="1867" y="3021"/>
                  </a:lnTo>
                  <a:lnTo>
                    <a:pt x="1881" y="2998"/>
                  </a:lnTo>
                  <a:lnTo>
                    <a:pt x="1898" y="2977"/>
                  </a:lnTo>
                  <a:lnTo>
                    <a:pt x="1914" y="2955"/>
                  </a:lnTo>
                  <a:lnTo>
                    <a:pt x="1931" y="2936"/>
                  </a:lnTo>
                  <a:lnTo>
                    <a:pt x="1950" y="2919"/>
                  </a:lnTo>
                  <a:lnTo>
                    <a:pt x="1968" y="2901"/>
                  </a:lnTo>
                  <a:lnTo>
                    <a:pt x="1989" y="2885"/>
                  </a:lnTo>
                  <a:lnTo>
                    <a:pt x="2010" y="2871"/>
                  </a:lnTo>
                  <a:lnTo>
                    <a:pt x="2032" y="2857"/>
                  </a:lnTo>
                  <a:lnTo>
                    <a:pt x="2054" y="2846"/>
                  </a:lnTo>
                  <a:lnTo>
                    <a:pt x="2079" y="2835"/>
                  </a:lnTo>
                  <a:lnTo>
                    <a:pt x="2103" y="2827"/>
                  </a:lnTo>
                  <a:lnTo>
                    <a:pt x="2129" y="2818"/>
                  </a:lnTo>
                  <a:lnTo>
                    <a:pt x="2154" y="2813"/>
                  </a:lnTo>
                  <a:lnTo>
                    <a:pt x="2182" y="2809"/>
                  </a:lnTo>
                  <a:lnTo>
                    <a:pt x="2210" y="2806"/>
                  </a:lnTo>
                  <a:lnTo>
                    <a:pt x="2239" y="2805"/>
                  </a:lnTo>
                  <a:lnTo>
                    <a:pt x="2268" y="2806"/>
                  </a:lnTo>
                  <a:lnTo>
                    <a:pt x="2296" y="2809"/>
                  </a:lnTo>
                  <a:lnTo>
                    <a:pt x="2323" y="2813"/>
                  </a:lnTo>
                  <a:lnTo>
                    <a:pt x="2350" y="2819"/>
                  </a:lnTo>
                  <a:lnTo>
                    <a:pt x="2375" y="2827"/>
                  </a:lnTo>
                  <a:lnTo>
                    <a:pt x="2399" y="2836"/>
                  </a:lnTo>
                  <a:lnTo>
                    <a:pt x="2423" y="2846"/>
                  </a:lnTo>
                  <a:lnTo>
                    <a:pt x="2446" y="2858"/>
                  </a:lnTo>
                  <a:lnTo>
                    <a:pt x="2467" y="2872"/>
                  </a:lnTo>
                  <a:lnTo>
                    <a:pt x="2488" y="2886"/>
                  </a:lnTo>
                  <a:lnTo>
                    <a:pt x="2508" y="2902"/>
                  </a:lnTo>
                  <a:lnTo>
                    <a:pt x="2527" y="2920"/>
                  </a:lnTo>
                  <a:lnTo>
                    <a:pt x="2545" y="2938"/>
                  </a:lnTo>
                  <a:lnTo>
                    <a:pt x="2563" y="2957"/>
                  </a:lnTo>
                  <a:lnTo>
                    <a:pt x="2579" y="2978"/>
                  </a:lnTo>
                  <a:lnTo>
                    <a:pt x="2594" y="2999"/>
                  </a:lnTo>
                  <a:lnTo>
                    <a:pt x="2609" y="3022"/>
                  </a:lnTo>
                  <a:lnTo>
                    <a:pt x="2622" y="3045"/>
                  </a:lnTo>
                  <a:lnTo>
                    <a:pt x="2635" y="3069"/>
                  </a:lnTo>
                  <a:lnTo>
                    <a:pt x="2647" y="3094"/>
                  </a:lnTo>
                  <a:lnTo>
                    <a:pt x="2658" y="3120"/>
                  </a:lnTo>
                  <a:lnTo>
                    <a:pt x="2667" y="3147"/>
                  </a:lnTo>
                  <a:lnTo>
                    <a:pt x="2676" y="3173"/>
                  </a:lnTo>
                  <a:lnTo>
                    <a:pt x="2684" y="3201"/>
                  </a:lnTo>
                  <a:lnTo>
                    <a:pt x="2692" y="3229"/>
                  </a:lnTo>
                  <a:lnTo>
                    <a:pt x="2698" y="3258"/>
                  </a:lnTo>
                  <a:lnTo>
                    <a:pt x="2703" y="3287"/>
                  </a:lnTo>
                  <a:lnTo>
                    <a:pt x="2707" y="3316"/>
                  </a:lnTo>
                  <a:lnTo>
                    <a:pt x="2710" y="3346"/>
                  </a:lnTo>
                  <a:lnTo>
                    <a:pt x="2712" y="3377"/>
                  </a:lnTo>
                  <a:lnTo>
                    <a:pt x="2714" y="3406"/>
                  </a:lnTo>
                  <a:lnTo>
                    <a:pt x="2714" y="3437"/>
                  </a:lnTo>
                  <a:lnTo>
                    <a:pt x="2714" y="3471"/>
                  </a:lnTo>
                  <a:lnTo>
                    <a:pt x="2712" y="3504"/>
                  </a:lnTo>
                  <a:lnTo>
                    <a:pt x="2710" y="3536"/>
                  </a:lnTo>
                  <a:lnTo>
                    <a:pt x="2706" y="3568"/>
                  </a:lnTo>
                  <a:lnTo>
                    <a:pt x="2702" y="3600"/>
                  </a:lnTo>
                  <a:lnTo>
                    <a:pt x="2697" y="3630"/>
                  </a:lnTo>
                  <a:lnTo>
                    <a:pt x="2689" y="3660"/>
                  </a:lnTo>
                  <a:lnTo>
                    <a:pt x="2682" y="3690"/>
                  </a:lnTo>
                  <a:lnTo>
                    <a:pt x="2674" y="3717"/>
                  </a:lnTo>
                  <a:lnTo>
                    <a:pt x="2665" y="3746"/>
                  </a:lnTo>
                  <a:lnTo>
                    <a:pt x="2655" y="3773"/>
                  </a:lnTo>
                  <a:lnTo>
                    <a:pt x="2643" y="3798"/>
                  </a:lnTo>
                  <a:lnTo>
                    <a:pt x="2632" y="3824"/>
                  </a:lnTo>
                  <a:lnTo>
                    <a:pt x="2619" y="3848"/>
                  </a:lnTo>
                  <a:lnTo>
                    <a:pt x="2605" y="3871"/>
                  </a:lnTo>
                  <a:lnTo>
                    <a:pt x="2590" y="3893"/>
                  </a:lnTo>
                  <a:lnTo>
                    <a:pt x="2575" y="3915"/>
                  </a:lnTo>
                  <a:lnTo>
                    <a:pt x="2559" y="3934"/>
                  </a:lnTo>
                  <a:lnTo>
                    <a:pt x="2541" y="3954"/>
                  </a:lnTo>
                  <a:lnTo>
                    <a:pt x="2523" y="3971"/>
                  </a:lnTo>
                  <a:lnTo>
                    <a:pt x="2503" y="3987"/>
                  </a:lnTo>
                  <a:lnTo>
                    <a:pt x="2483" y="4003"/>
                  </a:lnTo>
                  <a:lnTo>
                    <a:pt x="2462" y="4017"/>
                  </a:lnTo>
                  <a:lnTo>
                    <a:pt x="2441" y="4030"/>
                  </a:lnTo>
                  <a:lnTo>
                    <a:pt x="2418" y="4041"/>
                  </a:lnTo>
                  <a:lnTo>
                    <a:pt x="2395" y="4051"/>
                  </a:lnTo>
                  <a:lnTo>
                    <a:pt x="2371" y="4060"/>
                  </a:lnTo>
                  <a:lnTo>
                    <a:pt x="2346" y="4067"/>
                  </a:lnTo>
                  <a:lnTo>
                    <a:pt x="2320" y="4072"/>
                  </a:lnTo>
                  <a:lnTo>
                    <a:pt x="2294" y="4076"/>
                  </a:lnTo>
                  <a:lnTo>
                    <a:pt x="2266" y="4078"/>
                  </a:lnTo>
                  <a:lnTo>
                    <a:pt x="2238" y="4079"/>
                  </a:lnTo>
                  <a:lnTo>
                    <a:pt x="2235" y="4079"/>
                  </a:lnTo>
                  <a:close/>
                  <a:moveTo>
                    <a:pt x="3609" y="4303"/>
                  </a:moveTo>
                  <a:lnTo>
                    <a:pt x="3609" y="3688"/>
                  </a:lnTo>
                  <a:lnTo>
                    <a:pt x="3609" y="3634"/>
                  </a:lnTo>
                  <a:lnTo>
                    <a:pt x="3609" y="3583"/>
                  </a:lnTo>
                  <a:lnTo>
                    <a:pt x="3609" y="3533"/>
                  </a:lnTo>
                  <a:lnTo>
                    <a:pt x="3608" y="3485"/>
                  </a:lnTo>
                  <a:lnTo>
                    <a:pt x="3608" y="3437"/>
                  </a:lnTo>
                  <a:lnTo>
                    <a:pt x="3607" y="3390"/>
                  </a:lnTo>
                  <a:lnTo>
                    <a:pt x="3606" y="3344"/>
                  </a:lnTo>
                  <a:lnTo>
                    <a:pt x="3605" y="3298"/>
                  </a:lnTo>
                  <a:lnTo>
                    <a:pt x="3604" y="3254"/>
                  </a:lnTo>
                  <a:lnTo>
                    <a:pt x="3603" y="3210"/>
                  </a:lnTo>
                  <a:lnTo>
                    <a:pt x="3602" y="3166"/>
                  </a:lnTo>
                  <a:lnTo>
                    <a:pt x="3600" y="3123"/>
                  </a:lnTo>
                  <a:lnTo>
                    <a:pt x="3599" y="3080"/>
                  </a:lnTo>
                  <a:lnTo>
                    <a:pt x="3597" y="3038"/>
                  </a:lnTo>
                  <a:lnTo>
                    <a:pt x="3595" y="2995"/>
                  </a:lnTo>
                  <a:lnTo>
                    <a:pt x="3593" y="2953"/>
                  </a:lnTo>
                  <a:lnTo>
                    <a:pt x="3601" y="2952"/>
                  </a:lnTo>
                  <a:lnTo>
                    <a:pt x="3634" y="3026"/>
                  </a:lnTo>
                  <a:lnTo>
                    <a:pt x="3668" y="3101"/>
                  </a:lnTo>
                  <a:lnTo>
                    <a:pt x="3706" y="3176"/>
                  </a:lnTo>
                  <a:lnTo>
                    <a:pt x="3745" y="3252"/>
                  </a:lnTo>
                  <a:lnTo>
                    <a:pt x="3785" y="3327"/>
                  </a:lnTo>
                  <a:lnTo>
                    <a:pt x="3826" y="3401"/>
                  </a:lnTo>
                  <a:lnTo>
                    <a:pt x="3868" y="3474"/>
                  </a:lnTo>
                  <a:lnTo>
                    <a:pt x="3909" y="3545"/>
                  </a:lnTo>
                  <a:lnTo>
                    <a:pt x="4359" y="4303"/>
                  </a:lnTo>
                  <a:lnTo>
                    <a:pt x="4684" y="4303"/>
                  </a:lnTo>
                  <a:lnTo>
                    <a:pt x="4684" y="2582"/>
                  </a:lnTo>
                  <a:lnTo>
                    <a:pt x="4394" y="2582"/>
                  </a:lnTo>
                  <a:lnTo>
                    <a:pt x="4394" y="3182"/>
                  </a:lnTo>
                  <a:lnTo>
                    <a:pt x="4394" y="3280"/>
                  </a:lnTo>
                  <a:lnTo>
                    <a:pt x="4395" y="3373"/>
                  </a:lnTo>
                  <a:lnTo>
                    <a:pt x="4397" y="3464"/>
                  </a:lnTo>
                  <a:lnTo>
                    <a:pt x="4400" y="3552"/>
                  </a:lnTo>
                  <a:lnTo>
                    <a:pt x="4403" y="3639"/>
                  </a:lnTo>
                  <a:lnTo>
                    <a:pt x="4408" y="3724"/>
                  </a:lnTo>
                  <a:lnTo>
                    <a:pt x="4414" y="3810"/>
                  </a:lnTo>
                  <a:lnTo>
                    <a:pt x="4422" y="3896"/>
                  </a:lnTo>
                  <a:lnTo>
                    <a:pt x="4416" y="3897"/>
                  </a:lnTo>
                  <a:lnTo>
                    <a:pt x="4386" y="3827"/>
                  </a:lnTo>
                  <a:lnTo>
                    <a:pt x="4353" y="3755"/>
                  </a:lnTo>
                  <a:lnTo>
                    <a:pt x="4318" y="3683"/>
                  </a:lnTo>
                  <a:lnTo>
                    <a:pt x="4282" y="3610"/>
                  </a:lnTo>
                  <a:lnTo>
                    <a:pt x="4244" y="3537"/>
                  </a:lnTo>
                  <a:lnTo>
                    <a:pt x="4206" y="3465"/>
                  </a:lnTo>
                  <a:lnTo>
                    <a:pt x="4165" y="3392"/>
                  </a:lnTo>
                  <a:lnTo>
                    <a:pt x="4123" y="3321"/>
                  </a:lnTo>
                  <a:lnTo>
                    <a:pt x="3678" y="2582"/>
                  </a:lnTo>
                  <a:lnTo>
                    <a:pt x="3319" y="2582"/>
                  </a:lnTo>
                  <a:lnTo>
                    <a:pt x="3319" y="4303"/>
                  </a:lnTo>
                  <a:lnTo>
                    <a:pt x="3609" y="4303"/>
                  </a:lnTo>
                  <a:close/>
                  <a:moveTo>
                    <a:pt x="4970" y="4220"/>
                  </a:moveTo>
                  <a:lnTo>
                    <a:pt x="4988" y="4232"/>
                  </a:lnTo>
                  <a:lnTo>
                    <a:pt x="5010" y="4242"/>
                  </a:lnTo>
                  <a:lnTo>
                    <a:pt x="5032" y="4252"/>
                  </a:lnTo>
                  <a:lnTo>
                    <a:pt x="5057" y="4262"/>
                  </a:lnTo>
                  <a:lnTo>
                    <a:pt x="5083" y="4272"/>
                  </a:lnTo>
                  <a:lnTo>
                    <a:pt x="5111" y="4281"/>
                  </a:lnTo>
                  <a:lnTo>
                    <a:pt x="5140" y="4289"/>
                  </a:lnTo>
                  <a:lnTo>
                    <a:pt x="5169" y="4297"/>
                  </a:lnTo>
                  <a:lnTo>
                    <a:pt x="5201" y="4304"/>
                  </a:lnTo>
                  <a:lnTo>
                    <a:pt x="5233" y="4310"/>
                  </a:lnTo>
                  <a:lnTo>
                    <a:pt x="5265" y="4317"/>
                  </a:lnTo>
                  <a:lnTo>
                    <a:pt x="5299" y="4322"/>
                  </a:lnTo>
                  <a:lnTo>
                    <a:pt x="5333" y="4325"/>
                  </a:lnTo>
                  <a:lnTo>
                    <a:pt x="5367" y="4328"/>
                  </a:lnTo>
                  <a:lnTo>
                    <a:pt x="5401" y="4330"/>
                  </a:lnTo>
                  <a:lnTo>
                    <a:pt x="5435" y="4330"/>
                  </a:lnTo>
                  <a:lnTo>
                    <a:pt x="5476" y="4330"/>
                  </a:lnTo>
                  <a:lnTo>
                    <a:pt x="5516" y="4328"/>
                  </a:lnTo>
                  <a:lnTo>
                    <a:pt x="5554" y="4324"/>
                  </a:lnTo>
                  <a:lnTo>
                    <a:pt x="5591" y="4320"/>
                  </a:lnTo>
                  <a:lnTo>
                    <a:pt x="5627" y="4313"/>
                  </a:lnTo>
                  <a:lnTo>
                    <a:pt x="5660" y="4306"/>
                  </a:lnTo>
                  <a:lnTo>
                    <a:pt x="5693" y="4298"/>
                  </a:lnTo>
                  <a:lnTo>
                    <a:pt x="5725" y="4288"/>
                  </a:lnTo>
                  <a:lnTo>
                    <a:pt x="5755" y="4278"/>
                  </a:lnTo>
                  <a:lnTo>
                    <a:pt x="5784" y="4266"/>
                  </a:lnTo>
                  <a:lnTo>
                    <a:pt x="5811" y="4253"/>
                  </a:lnTo>
                  <a:lnTo>
                    <a:pt x="5837" y="4240"/>
                  </a:lnTo>
                  <a:lnTo>
                    <a:pt x="5862" y="4225"/>
                  </a:lnTo>
                  <a:lnTo>
                    <a:pt x="5885" y="4209"/>
                  </a:lnTo>
                  <a:lnTo>
                    <a:pt x="5908" y="4193"/>
                  </a:lnTo>
                  <a:lnTo>
                    <a:pt x="5928" y="4175"/>
                  </a:lnTo>
                  <a:lnTo>
                    <a:pt x="5948" y="4157"/>
                  </a:lnTo>
                  <a:lnTo>
                    <a:pt x="5966" y="4139"/>
                  </a:lnTo>
                  <a:lnTo>
                    <a:pt x="5984" y="4118"/>
                  </a:lnTo>
                  <a:lnTo>
                    <a:pt x="5999" y="4099"/>
                  </a:lnTo>
                  <a:lnTo>
                    <a:pt x="6013" y="4077"/>
                  </a:lnTo>
                  <a:lnTo>
                    <a:pt x="6026" y="4056"/>
                  </a:lnTo>
                  <a:lnTo>
                    <a:pt x="6039" y="4033"/>
                  </a:lnTo>
                  <a:lnTo>
                    <a:pt x="6049" y="4011"/>
                  </a:lnTo>
                  <a:lnTo>
                    <a:pt x="6058" y="3987"/>
                  </a:lnTo>
                  <a:lnTo>
                    <a:pt x="6066" y="3964"/>
                  </a:lnTo>
                  <a:lnTo>
                    <a:pt x="6073" y="3939"/>
                  </a:lnTo>
                  <a:lnTo>
                    <a:pt x="6079" y="3915"/>
                  </a:lnTo>
                  <a:lnTo>
                    <a:pt x="6083" y="3889"/>
                  </a:lnTo>
                  <a:lnTo>
                    <a:pt x="6086" y="3865"/>
                  </a:lnTo>
                  <a:lnTo>
                    <a:pt x="6088" y="3839"/>
                  </a:lnTo>
                  <a:lnTo>
                    <a:pt x="6088" y="3812"/>
                  </a:lnTo>
                  <a:lnTo>
                    <a:pt x="6088" y="3790"/>
                  </a:lnTo>
                  <a:lnTo>
                    <a:pt x="6087" y="3767"/>
                  </a:lnTo>
                  <a:lnTo>
                    <a:pt x="6085" y="3746"/>
                  </a:lnTo>
                  <a:lnTo>
                    <a:pt x="6082" y="3724"/>
                  </a:lnTo>
                  <a:lnTo>
                    <a:pt x="6078" y="3704"/>
                  </a:lnTo>
                  <a:lnTo>
                    <a:pt x="6074" y="3684"/>
                  </a:lnTo>
                  <a:lnTo>
                    <a:pt x="6067" y="3664"/>
                  </a:lnTo>
                  <a:lnTo>
                    <a:pt x="6061" y="3645"/>
                  </a:lnTo>
                  <a:lnTo>
                    <a:pt x="6054" y="3626"/>
                  </a:lnTo>
                  <a:lnTo>
                    <a:pt x="6046" y="3608"/>
                  </a:lnTo>
                  <a:lnTo>
                    <a:pt x="6037" y="3589"/>
                  </a:lnTo>
                  <a:lnTo>
                    <a:pt x="6028" y="3572"/>
                  </a:lnTo>
                  <a:lnTo>
                    <a:pt x="6016" y="3556"/>
                  </a:lnTo>
                  <a:lnTo>
                    <a:pt x="6005" y="3538"/>
                  </a:lnTo>
                  <a:lnTo>
                    <a:pt x="5993" y="3523"/>
                  </a:lnTo>
                  <a:lnTo>
                    <a:pt x="5979" y="3507"/>
                  </a:lnTo>
                  <a:lnTo>
                    <a:pt x="5965" y="3491"/>
                  </a:lnTo>
                  <a:lnTo>
                    <a:pt x="5950" y="3477"/>
                  </a:lnTo>
                  <a:lnTo>
                    <a:pt x="5933" y="3463"/>
                  </a:lnTo>
                  <a:lnTo>
                    <a:pt x="5917" y="3448"/>
                  </a:lnTo>
                  <a:lnTo>
                    <a:pt x="5900" y="3434"/>
                  </a:lnTo>
                  <a:lnTo>
                    <a:pt x="5881" y="3421"/>
                  </a:lnTo>
                  <a:lnTo>
                    <a:pt x="5861" y="3407"/>
                  </a:lnTo>
                  <a:lnTo>
                    <a:pt x="5841" y="3394"/>
                  </a:lnTo>
                  <a:lnTo>
                    <a:pt x="5820" y="3382"/>
                  </a:lnTo>
                  <a:lnTo>
                    <a:pt x="5797" y="3370"/>
                  </a:lnTo>
                  <a:lnTo>
                    <a:pt x="5775" y="3357"/>
                  </a:lnTo>
                  <a:lnTo>
                    <a:pt x="5750" y="3346"/>
                  </a:lnTo>
                  <a:lnTo>
                    <a:pt x="5726" y="3334"/>
                  </a:lnTo>
                  <a:lnTo>
                    <a:pt x="5700" y="3323"/>
                  </a:lnTo>
                  <a:lnTo>
                    <a:pt x="5674" y="3312"/>
                  </a:lnTo>
                  <a:lnTo>
                    <a:pt x="5646" y="3301"/>
                  </a:lnTo>
                  <a:lnTo>
                    <a:pt x="5604" y="3285"/>
                  </a:lnTo>
                  <a:lnTo>
                    <a:pt x="5565" y="3269"/>
                  </a:lnTo>
                  <a:lnTo>
                    <a:pt x="5529" y="3254"/>
                  </a:lnTo>
                  <a:lnTo>
                    <a:pt x="5498" y="3239"/>
                  </a:lnTo>
                  <a:lnTo>
                    <a:pt x="5467" y="3223"/>
                  </a:lnTo>
                  <a:lnTo>
                    <a:pt x="5440" y="3208"/>
                  </a:lnTo>
                  <a:lnTo>
                    <a:pt x="5416" y="3193"/>
                  </a:lnTo>
                  <a:lnTo>
                    <a:pt x="5394" y="3177"/>
                  </a:lnTo>
                  <a:lnTo>
                    <a:pt x="5385" y="3169"/>
                  </a:lnTo>
                  <a:lnTo>
                    <a:pt x="5376" y="3160"/>
                  </a:lnTo>
                  <a:lnTo>
                    <a:pt x="5368" y="3152"/>
                  </a:lnTo>
                  <a:lnTo>
                    <a:pt x="5359" y="3144"/>
                  </a:lnTo>
                  <a:lnTo>
                    <a:pt x="5352" y="3134"/>
                  </a:lnTo>
                  <a:lnTo>
                    <a:pt x="5346" y="3125"/>
                  </a:lnTo>
                  <a:lnTo>
                    <a:pt x="5340" y="3116"/>
                  </a:lnTo>
                  <a:lnTo>
                    <a:pt x="5335" y="3107"/>
                  </a:lnTo>
                  <a:lnTo>
                    <a:pt x="5331" y="3097"/>
                  </a:lnTo>
                  <a:lnTo>
                    <a:pt x="5327" y="3087"/>
                  </a:lnTo>
                  <a:lnTo>
                    <a:pt x="5324" y="3076"/>
                  </a:lnTo>
                  <a:lnTo>
                    <a:pt x="5321" y="3066"/>
                  </a:lnTo>
                  <a:lnTo>
                    <a:pt x="5319" y="3055"/>
                  </a:lnTo>
                  <a:lnTo>
                    <a:pt x="5318" y="3043"/>
                  </a:lnTo>
                  <a:lnTo>
                    <a:pt x="5317" y="3031"/>
                  </a:lnTo>
                  <a:lnTo>
                    <a:pt x="5317" y="3020"/>
                  </a:lnTo>
                  <a:lnTo>
                    <a:pt x="5318" y="3000"/>
                  </a:lnTo>
                  <a:lnTo>
                    <a:pt x="5320" y="2981"/>
                  </a:lnTo>
                  <a:lnTo>
                    <a:pt x="5323" y="2972"/>
                  </a:lnTo>
                  <a:lnTo>
                    <a:pt x="5325" y="2963"/>
                  </a:lnTo>
                  <a:lnTo>
                    <a:pt x="5329" y="2953"/>
                  </a:lnTo>
                  <a:lnTo>
                    <a:pt x="5333" y="2944"/>
                  </a:lnTo>
                  <a:lnTo>
                    <a:pt x="5337" y="2935"/>
                  </a:lnTo>
                  <a:lnTo>
                    <a:pt x="5342" y="2927"/>
                  </a:lnTo>
                  <a:lnTo>
                    <a:pt x="5347" y="2918"/>
                  </a:lnTo>
                  <a:lnTo>
                    <a:pt x="5353" y="2909"/>
                  </a:lnTo>
                  <a:lnTo>
                    <a:pt x="5361" y="2901"/>
                  </a:lnTo>
                  <a:lnTo>
                    <a:pt x="5368" y="2893"/>
                  </a:lnTo>
                  <a:lnTo>
                    <a:pt x="5375" y="2885"/>
                  </a:lnTo>
                  <a:lnTo>
                    <a:pt x="5383" y="2878"/>
                  </a:lnTo>
                  <a:lnTo>
                    <a:pt x="5392" y="2871"/>
                  </a:lnTo>
                  <a:lnTo>
                    <a:pt x="5401" y="2863"/>
                  </a:lnTo>
                  <a:lnTo>
                    <a:pt x="5412" y="2857"/>
                  </a:lnTo>
                  <a:lnTo>
                    <a:pt x="5423" y="2851"/>
                  </a:lnTo>
                  <a:lnTo>
                    <a:pt x="5434" y="2845"/>
                  </a:lnTo>
                  <a:lnTo>
                    <a:pt x="5446" y="2840"/>
                  </a:lnTo>
                  <a:lnTo>
                    <a:pt x="5459" y="2835"/>
                  </a:lnTo>
                  <a:lnTo>
                    <a:pt x="5472" y="2831"/>
                  </a:lnTo>
                  <a:lnTo>
                    <a:pt x="5485" y="2827"/>
                  </a:lnTo>
                  <a:lnTo>
                    <a:pt x="5500" y="2822"/>
                  </a:lnTo>
                  <a:lnTo>
                    <a:pt x="5515" y="2819"/>
                  </a:lnTo>
                  <a:lnTo>
                    <a:pt x="5531" y="2816"/>
                  </a:lnTo>
                  <a:lnTo>
                    <a:pt x="5548" y="2814"/>
                  </a:lnTo>
                  <a:lnTo>
                    <a:pt x="5564" y="2813"/>
                  </a:lnTo>
                  <a:lnTo>
                    <a:pt x="5583" y="2812"/>
                  </a:lnTo>
                  <a:lnTo>
                    <a:pt x="5601" y="2812"/>
                  </a:lnTo>
                  <a:lnTo>
                    <a:pt x="5631" y="2812"/>
                  </a:lnTo>
                  <a:lnTo>
                    <a:pt x="5659" y="2814"/>
                  </a:lnTo>
                  <a:lnTo>
                    <a:pt x="5687" y="2816"/>
                  </a:lnTo>
                  <a:lnTo>
                    <a:pt x="5713" y="2820"/>
                  </a:lnTo>
                  <a:lnTo>
                    <a:pt x="5739" y="2825"/>
                  </a:lnTo>
                  <a:lnTo>
                    <a:pt x="5764" y="2830"/>
                  </a:lnTo>
                  <a:lnTo>
                    <a:pt x="5787" y="2835"/>
                  </a:lnTo>
                  <a:lnTo>
                    <a:pt x="5810" y="2841"/>
                  </a:lnTo>
                  <a:lnTo>
                    <a:pt x="5831" y="2847"/>
                  </a:lnTo>
                  <a:lnTo>
                    <a:pt x="5851" y="2853"/>
                  </a:lnTo>
                  <a:lnTo>
                    <a:pt x="5870" y="2860"/>
                  </a:lnTo>
                  <a:lnTo>
                    <a:pt x="5887" y="2867"/>
                  </a:lnTo>
                  <a:lnTo>
                    <a:pt x="5918" y="2881"/>
                  </a:lnTo>
                  <a:lnTo>
                    <a:pt x="5945" y="2894"/>
                  </a:lnTo>
                  <a:lnTo>
                    <a:pt x="6020" y="2640"/>
                  </a:lnTo>
                  <a:lnTo>
                    <a:pt x="6003" y="2631"/>
                  </a:lnTo>
                  <a:lnTo>
                    <a:pt x="5984" y="2623"/>
                  </a:lnTo>
                  <a:lnTo>
                    <a:pt x="5964" y="2615"/>
                  </a:lnTo>
                  <a:lnTo>
                    <a:pt x="5944" y="2608"/>
                  </a:lnTo>
                  <a:lnTo>
                    <a:pt x="5922" y="2601"/>
                  </a:lnTo>
                  <a:lnTo>
                    <a:pt x="5899" y="2593"/>
                  </a:lnTo>
                  <a:lnTo>
                    <a:pt x="5875" y="2586"/>
                  </a:lnTo>
                  <a:lnTo>
                    <a:pt x="5850" y="2580"/>
                  </a:lnTo>
                  <a:lnTo>
                    <a:pt x="5823" y="2575"/>
                  </a:lnTo>
                  <a:lnTo>
                    <a:pt x="5795" y="2570"/>
                  </a:lnTo>
                  <a:lnTo>
                    <a:pt x="5768" y="2566"/>
                  </a:lnTo>
                  <a:lnTo>
                    <a:pt x="5737" y="2562"/>
                  </a:lnTo>
                  <a:lnTo>
                    <a:pt x="5706" y="2559"/>
                  </a:lnTo>
                  <a:lnTo>
                    <a:pt x="5675" y="2557"/>
                  </a:lnTo>
                  <a:lnTo>
                    <a:pt x="5641" y="2556"/>
                  </a:lnTo>
                  <a:lnTo>
                    <a:pt x="5607" y="2555"/>
                  </a:lnTo>
                  <a:lnTo>
                    <a:pt x="5572" y="2556"/>
                  </a:lnTo>
                  <a:lnTo>
                    <a:pt x="5539" y="2558"/>
                  </a:lnTo>
                  <a:lnTo>
                    <a:pt x="5506" y="2561"/>
                  </a:lnTo>
                  <a:lnTo>
                    <a:pt x="5473" y="2565"/>
                  </a:lnTo>
                  <a:lnTo>
                    <a:pt x="5442" y="2570"/>
                  </a:lnTo>
                  <a:lnTo>
                    <a:pt x="5412" y="2576"/>
                  </a:lnTo>
                  <a:lnTo>
                    <a:pt x="5383" y="2584"/>
                  </a:lnTo>
                  <a:lnTo>
                    <a:pt x="5354" y="2592"/>
                  </a:lnTo>
                  <a:lnTo>
                    <a:pt x="5327" y="2603"/>
                  </a:lnTo>
                  <a:lnTo>
                    <a:pt x="5300" y="2613"/>
                  </a:lnTo>
                  <a:lnTo>
                    <a:pt x="5275" y="2624"/>
                  </a:lnTo>
                  <a:lnTo>
                    <a:pt x="5250" y="2637"/>
                  </a:lnTo>
                  <a:lnTo>
                    <a:pt x="5227" y="2651"/>
                  </a:lnTo>
                  <a:lnTo>
                    <a:pt x="5204" y="2665"/>
                  </a:lnTo>
                  <a:lnTo>
                    <a:pt x="5183" y="2680"/>
                  </a:lnTo>
                  <a:lnTo>
                    <a:pt x="5162" y="2697"/>
                  </a:lnTo>
                  <a:lnTo>
                    <a:pt x="5143" y="2713"/>
                  </a:lnTo>
                  <a:lnTo>
                    <a:pt x="5125" y="2731"/>
                  </a:lnTo>
                  <a:lnTo>
                    <a:pt x="5108" y="2750"/>
                  </a:lnTo>
                  <a:lnTo>
                    <a:pt x="5091" y="2769"/>
                  </a:lnTo>
                  <a:lnTo>
                    <a:pt x="5077" y="2789"/>
                  </a:lnTo>
                  <a:lnTo>
                    <a:pt x="5064" y="2810"/>
                  </a:lnTo>
                  <a:lnTo>
                    <a:pt x="5052" y="2831"/>
                  </a:lnTo>
                  <a:lnTo>
                    <a:pt x="5040" y="2853"/>
                  </a:lnTo>
                  <a:lnTo>
                    <a:pt x="5030" y="2876"/>
                  </a:lnTo>
                  <a:lnTo>
                    <a:pt x="5022" y="2899"/>
                  </a:lnTo>
                  <a:lnTo>
                    <a:pt x="5015" y="2923"/>
                  </a:lnTo>
                  <a:lnTo>
                    <a:pt x="5009" y="2947"/>
                  </a:lnTo>
                  <a:lnTo>
                    <a:pt x="5003" y="2972"/>
                  </a:lnTo>
                  <a:lnTo>
                    <a:pt x="5000" y="2997"/>
                  </a:lnTo>
                  <a:lnTo>
                    <a:pt x="4998" y="3023"/>
                  </a:lnTo>
                  <a:lnTo>
                    <a:pt x="4997" y="3050"/>
                  </a:lnTo>
                  <a:lnTo>
                    <a:pt x="4998" y="3072"/>
                  </a:lnTo>
                  <a:lnTo>
                    <a:pt x="4999" y="3094"/>
                  </a:lnTo>
                  <a:lnTo>
                    <a:pt x="5002" y="3116"/>
                  </a:lnTo>
                  <a:lnTo>
                    <a:pt x="5006" y="3137"/>
                  </a:lnTo>
                  <a:lnTo>
                    <a:pt x="5011" y="3158"/>
                  </a:lnTo>
                  <a:lnTo>
                    <a:pt x="5016" y="3178"/>
                  </a:lnTo>
                  <a:lnTo>
                    <a:pt x="5023" y="3198"/>
                  </a:lnTo>
                  <a:lnTo>
                    <a:pt x="5030" y="3217"/>
                  </a:lnTo>
                  <a:lnTo>
                    <a:pt x="5039" y="3236"/>
                  </a:lnTo>
                  <a:lnTo>
                    <a:pt x="5049" y="3254"/>
                  </a:lnTo>
                  <a:lnTo>
                    <a:pt x="5059" y="3272"/>
                  </a:lnTo>
                  <a:lnTo>
                    <a:pt x="5070" y="3289"/>
                  </a:lnTo>
                  <a:lnTo>
                    <a:pt x="5082" y="3306"/>
                  </a:lnTo>
                  <a:lnTo>
                    <a:pt x="5096" y="3323"/>
                  </a:lnTo>
                  <a:lnTo>
                    <a:pt x="5109" y="3339"/>
                  </a:lnTo>
                  <a:lnTo>
                    <a:pt x="5124" y="3354"/>
                  </a:lnTo>
                  <a:lnTo>
                    <a:pt x="5140" y="3369"/>
                  </a:lnTo>
                  <a:lnTo>
                    <a:pt x="5156" y="3384"/>
                  </a:lnTo>
                  <a:lnTo>
                    <a:pt x="5173" y="3398"/>
                  </a:lnTo>
                  <a:lnTo>
                    <a:pt x="5192" y="3412"/>
                  </a:lnTo>
                  <a:lnTo>
                    <a:pt x="5210" y="3425"/>
                  </a:lnTo>
                  <a:lnTo>
                    <a:pt x="5230" y="3438"/>
                  </a:lnTo>
                  <a:lnTo>
                    <a:pt x="5250" y="3451"/>
                  </a:lnTo>
                  <a:lnTo>
                    <a:pt x="5270" y="3464"/>
                  </a:lnTo>
                  <a:lnTo>
                    <a:pt x="5293" y="3475"/>
                  </a:lnTo>
                  <a:lnTo>
                    <a:pt x="5316" y="3487"/>
                  </a:lnTo>
                  <a:lnTo>
                    <a:pt x="5338" y="3498"/>
                  </a:lnTo>
                  <a:lnTo>
                    <a:pt x="5363" y="3509"/>
                  </a:lnTo>
                  <a:lnTo>
                    <a:pt x="5386" y="3520"/>
                  </a:lnTo>
                  <a:lnTo>
                    <a:pt x="5412" y="3530"/>
                  </a:lnTo>
                  <a:lnTo>
                    <a:pt x="5437" y="3539"/>
                  </a:lnTo>
                  <a:lnTo>
                    <a:pt x="5464" y="3550"/>
                  </a:lnTo>
                  <a:lnTo>
                    <a:pt x="5503" y="3564"/>
                  </a:lnTo>
                  <a:lnTo>
                    <a:pt x="5540" y="3579"/>
                  </a:lnTo>
                  <a:lnTo>
                    <a:pt x="5572" y="3594"/>
                  </a:lnTo>
                  <a:lnTo>
                    <a:pt x="5603" y="3609"/>
                  </a:lnTo>
                  <a:lnTo>
                    <a:pt x="5631" y="3624"/>
                  </a:lnTo>
                  <a:lnTo>
                    <a:pt x="5656" y="3641"/>
                  </a:lnTo>
                  <a:lnTo>
                    <a:pt x="5678" y="3656"/>
                  </a:lnTo>
                  <a:lnTo>
                    <a:pt x="5698" y="3673"/>
                  </a:lnTo>
                  <a:lnTo>
                    <a:pt x="5706" y="3681"/>
                  </a:lnTo>
                  <a:lnTo>
                    <a:pt x="5714" y="3691"/>
                  </a:lnTo>
                  <a:lnTo>
                    <a:pt x="5723" y="3699"/>
                  </a:lnTo>
                  <a:lnTo>
                    <a:pt x="5730" y="3708"/>
                  </a:lnTo>
                  <a:lnTo>
                    <a:pt x="5736" y="3717"/>
                  </a:lnTo>
                  <a:lnTo>
                    <a:pt x="5742" y="3728"/>
                  </a:lnTo>
                  <a:lnTo>
                    <a:pt x="5747" y="3737"/>
                  </a:lnTo>
                  <a:lnTo>
                    <a:pt x="5751" y="3747"/>
                  </a:lnTo>
                  <a:lnTo>
                    <a:pt x="5755" y="3757"/>
                  </a:lnTo>
                  <a:lnTo>
                    <a:pt x="5759" y="3767"/>
                  </a:lnTo>
                  <a:lnTo>
                    <a:pt x="5763" y="3778"/>
                  </a:lnTo>
                  <a:lnTo>
                    <a:pt x="5765" y="3789"/>
                  </a:lnTo>
                  <a:lnTo>
                    <a:pt x="5767" y="3800"/>
                  </a:lnTo>
                  <a:lnTo>
                    <a:pt x="5768" y="3811"/>
                  </a:lnTo>
                  <a:lnTo>
                    <a:pt x="5769" y="3823"/>
                  </a:lnTo>
                  <a:lnTo>
                    <a:pt x="5769" y="3835"/>
                  </a:lnTo>
                  <a:lnTo>
                    <a:pt x="5769" y="3848"/>
                  </a:lnTo>
                  <a:lnTo>
                    <a:pt x="5768" y="3860"/>
                  </a:lnTo>
                  <a:lnTo>
                    <a:pt x="5766" y="3873"/>
                  </a:lnTo>
                  <a:lnTo>
                    <a:pt x="5764" y="3885"/>
                  </a:lnTo>
                  <a:lnTo>
                    <a:pt x="5761" y="3897"/>
                  </a:lnTo>
                  <a:lnTo>
                    <a:pt x="5757" y="3909"/>
                  </a:lnTo>
                  <a:lnTo>
                    <a:pt x="5752" y="3920"/>
                  </a:lnTo>
                  <a:lnTo>
                    <a:pt x="5748" y="3931"/>
                  </a:lnTo>
                  <a:lnTo>
                    <a:pt x="5742" y="3941"/>
                  </a:lnTo>
                  <a:lnTo>
                    <a:pt x="5736" y="3951"/>
                  </a:lnTo>
                  <a:lnTo>
                    <a:pt x="5730" y="3962"/>
                  </a:lnTo>
                  <a:lnTo>
                    <a:pt x="5723" y="3971"/>
                  </a:lnTo>
                  <a:lnTo>
                    <a:pt x="5714" y="3980"/>
                  </a:lnTo>
                  <a:lnTo>
                    <a:pt x="5706" y="3989"/>
                  </a:lnTo>
                  <a:lnTo>
                    <a:pt x="5697" y="3997"/>
                  </a:lnTo>
                  <a:lnTo>
                    <a:pt x="5688" y="4006"/>
                  </a:lnTo>
                  <a:lnTo>
                    <a:pt x="5677" y="4013"/>
                  </a:lnTo>
                  <a:lnTo>
                    <a:pt x="5666" y="4020"/>
                  </a:lnTo>
                  <a:lnTo>
                    <a:pt x="5655" y="4026"/>
                  </a:lnTo>
                  <a:lnTo>
                    <a:pt x="5643" y="4032"/>
                  </a:lnTo>
                  <a:lnTo>
                    <a:pt x="5631" y="4038"/>
                  </a:lnTo>
                  <a:lnTo>
                    <a:pt x="5617" y="4044"/>
                  </a:lnTo>
                  <a:lnTo>
                    <a:pt x="5603" y="4049"/>
                  </a:lnTo>
                  <a:lnTo>
                    <a:pt x="5590" y="4053"/>
                  </a:lnTo>
                  <a:lnTo>
                    <a:pt x="5574" y="4057"/>
                  </a:lnTo>
                  <a:lnTo>
                    <a:pt x="5559" y="4060"/>
                  </a:lnTo>
                  <a:lnTo>
                    <a:pt x="5544" y="4063"/>
                  </a:lnTo>
                  <a:lnTo>
                    <a:pt x="5526" y="4066"/>
                  </a:lnTo>
                  <a:lnTo>
                    <a:pt x="5510" y="4067"/>
                  </a:lnTo>
                  <a:lnTo>
                    <a:pt x="5492" y="4069"/>
                  </a:lnTo>
                  <a:lnTo>
                    <a:pt x="5474" y="4069"/>
                  </a:lnTo>
                  <a:lnTo>
                    <a:pt x="5456" y="4070"/>
                  </a:lnTo>
                  <a:lnTo>
                    <a:pt x="5426" y="4069"/>
                  </a:lnTo>
                  <a:lnTo>
                    <a:pt x="5396" y="4067"/>
                  </a:lnTo>
                  <a:lnTo>
                    <a:pt x="5367" y="4065"/>
                  </a:lnTo>
                  <a:lnTo>
                    <a:pt x="5337" y="4061"/>
                  </a:lnTo>
                  <a:lnTo>
                    <a:pt x="5308" y="4056"/>
                  </a:lnTo>
                  <a:lnTo>
                    <a:pt x="5281" y="4051"/>
                  </a:lnTo>
                  <a:lnTo>
                    <a:pt x="5253" y="4045"/>
                  </a:lnTo>
                  <a:lnTo>
                    <a:pt x="5225" y="4037"/>
                  </a:lnTo>
                  <a:lnTo>
                    <a:pt x="5199" y="4029"/>
                  </a:lnTo>
                  <a:lnTo>
                    <a:pt x="5173" y="4021"/>
                  </a:lnTo>
                  <a:lnTo>
                    <a:pt x="5149" y="4012"/>
                  </a:lnTo>
                  <a:lnTo>
                    <a:pt x="5125" y="4002"/>
                  </a:lnTo>
                  <a:lnTo>
                    <a:pt x="5102" y="3992"/>
                  </a:lnTo>
                  <a:lnTo>
                    <a:pt x="5080" y="3981"/>
                  </a:lnTo>
                  <a:lnTo>
                    <a:pt x="5060" y="3971"/>
                  </a:lnTo>
                  <a:lnTo>
                    <a:pt x="5039" y="3960"/>
                  </a:lnTo>
                  <a:lnTo>
                    <a:pt x="4970" y="4220"/>
                  </a:lnTo>
                  <a:close/>
                  <a:moveTo>
                    <a:pt x="6369" y="2582"/>
                  </a:moveTo>
                  <a:lnTo>
                    <a:pt x="6369" y="3567"/>
                  </a:lnTo>
                  <a:lnTo>
                    <a:pt x="6370" y="3616"/>
                  </a:lnTo>
                  <a:lnTo>
                    <a:pt x="6372" y="3664"/>
                  </a:lnTo>
                  <a:lnTo>
                    <a:pt x="6376" y="3711"/>
                  </a:lnTo>
                  <a:lnTo>
                    <a:pt x="6381" y="3755"/>
                  </a:lnTo>
                  <a:lnTo>
                    <a:pt x="6388" y="3797"/>
                  </a:lnTo>
                  <a:lnTo>
                    <a:pt x="6396" y="3838"/>
                  </a:lnTo>
                  <a:lnTo>
                    <a:pt x="6405" y="3877"/>
                  </a:lnTo>
                  <a:lnTo>
                    <a:pt x="6416" y="3915"/>
                  </a:lnTo>
                  <a:lnTo>
                    <a:pt x="6429" y="3950"/>
                  </a:lnTo>
                  <a:lnTo>
                    <a:pt x="6442" y="3984"/>
                  </a:lnTo>
                  <a:lnTo>
                    <a:pt x="6456" y="4016"/>
                  </a:lnTo>
                  <a:lnTo>
                    <a:pt x="6473" y="4047"/>
                  </a:lnTo>
                  <a:lnTo>
                    <a:pt x="6490" y="4075"/>
                  </a:lnTo>
                  <a:lnTo>
                    <a:pt x="6508" y="4103"/>
                  </a:lnTo>
                  <a:lnTo>
                    <a:pt x="6528" y="4128"/>
                  </a:lnTo>
                  <a:lnTo>
                    <a:pt x="6548" y="4152"/>
                  </a:lnTo>
                  <a:lnTo>
                    <a:pt x="6571" y="4174"/>
                  </a:lnTo>
                  <a:lnTo>
                    <a:pt x="6593" y="4195"/>
                  </a:lnTo>
                  <a:lnTo>
                    <a:pt x="6618" y="4214"/>
                  </a:lnTo>
                  <a:lnTo>
                    <a:pt x="6643" y="4233"/>
                  </a:lnTo>
                  <a:lnTo>
                    <a:pt x="6670" y="4248"/>
                  </a:lnTo>
                  <a:lnTo>
                    <a:pt x="6698" y="4263"/>
                  </a:lnTo>
                  <a:lnTo>
                    <a:pt x="6726" y="4277"/>
                  </a:lnTo>
                  <a:lnTo>
                    <a:pt x="6756" y="4288"/>
                  </a:lnTo>
                  <a:lnTo>
                    <a:pt x="6786" y="4298"/>
                  </a:lnTo>
                  <a:lnTo>
                    <a:pt x="6817" y="4307"/>
                  </a:lnTo>
                  <a:lnTo>
                    <a:pt x="6850" y="4315"/>
                  </a:lnTo>
                  <a:lnTo>
                    <a:pt x="6883" y="4321"/>
                  </a:lnTo>
                  <a:lnTo>
                    <a:pt x="6918" y="4326"/>
                  </a:lnTo>
                  <a:lnTo>
                    <a:pt x="6952" y="4329"/>
                  </a:lnTo>
                  <a:lnTo>
                    <a:pt x="6989" y="4331"/>
                  </a:lnTo>
                  <a:lnTo>
                    <a:pt x="7026" y="4332"/>
                  </a:lnTo>
                  <a:lnTo>
                    <a:pt x="7064" y="4331"/>
                  </a:lnTo>
                  <a:lnTo>
                    <a:pt x="7102" y="4329"/>
                  </a:lnTo>
                  <a:lnTo>
                    <a:pt x="7138" y="4326"/>
                  </a:lnTo>
                  <a:lnTo>
                    <a:pt x="7174" y="4321"/>
                  </a:lnTo>
                  <a:lnTo>
                    <a:pt x="7209" y="4315"/>
                  </a:lnTo>
                  <a:lnTo>
                    <a:pt x="7244" y="4306"/>
                  </a:lnTo>
                  <a:lnTo>
                    <a:pt x="7277" y="4297"/>
                  </a:lnTo>
                  <a:lnTo>
                    <a:pt x="7308" y="4286"/>
                  </a:lnTo>
                  <a:lnTo>
                    <a:pt x="7340" y="4275"/>
                  </a:lnTo>
                  <a:lnTo>
                    <a:pt x="7370" y="4260"/>
                  </a:lnTo>
                  <a:lnTo>
                    <a:pt x="7398" y="4245"/>
                  </a:lnTo>
                  <a:lnTo>
                    <a:pt x="7426" y="4229"/>
                  </a:lnTo>
                  <a:lnTo>
                    <a:pt x="7453" y="4211"/>
                  </a:lnTo>
                  <a:lnTo>
                    <a:pt x="7478" y="4191"/>
                  </a:lnTo>
                  <a:lnTo>
                    <a:pt x="7503" y="4170"/>
                  </a:lnTo>
                  <a:lnTo>
                    <a:pt x="7526" y="4147"/>
                  </a:lnTo>
                  <a:lnTo>
                    <a:pt x="7548" y="4123"/>
                  </a:lnTo>
                  <a:lnTo>
                    <a:pt x="7568" y="4097"/>
                  </a:lnTo>
                  <a:lnTo>
                    <a:pt x="7588" y="4070"/>
                  </a:lnTo>
                  <a:lnTo>
                    <a:pt x="7606" y="4040"/>
                  </a:lnTo>
                  <a:lnTo>
                    <a:pt x="7623" y="4010"/>
                  </a:lnTo>
                  <a:lnTo>
                    <a:pt x="7639" y="3978"/>
                  </a:lnTo>
                  <a:lnTo>
                    <a:pt x="7652" y="3944"/>
                  </a:lnTo>
                  <a:lnTo>
                    <a:pt x="7665" y="3909"/>
                  </a:lnTo>
                  <a:lnTo>
                    <a:pt x="7677" y="3872"/>
                  </a:lnTo>
                  <a:lnTo>
                    <a:pt x="7687" y="3833"/>
                  </a:lnTo>
                  <a:lnTo>
                    <a:pt x="7695" y="3792"/>
                  </a:lnTo>
                  <a:lnTo>
                    <a:pt x="7702" y="3750"/>
                  </a:lnTo>
                  <a:lnTo>
                    <a:pt x="7707" y="3706"/>
                  </a:lnTo>
                  <a:lnTo>
                    <a:pt x="7711" y="3661"/>
                  </a:lnTo>
                  <a:lnTo>
                    <a:pt x="7713" y="3614"/>
                  </a:lnTo>
                  <a:lnTo>
                    <a:pt x="7714" y="3565"/>
                  </a:lnTo>
                  <a:lnTo>
                    <a:pt x="7714" y="2582"/>
                  </a:lnTo>
                  <a:lnTo>
                    <a:pt x="7399" y="2582"/>
                  </a:lnTo>
                  <a:lnTo>
                    <a:pt x="7399" y="3585"/>
                  </a:lnTo>
                  <a:lnTo>
                    <a:pt x="7399" y="3616"/>
                  </a:lnTo>
                  <a:lnTo>
                    <a:pt x="7398" y="3647"/>
                  </a:lnTo>
                  <a:lnTo>
                    <a:pt x="7396" y="3675"/>
                  </a:lnTo>
                  <a:lnTo>
                    <a:pt x="7393" y="3704"/>
                  </a:lnTo>
                  <a:lnTo>
                    <a:pt x="7390" y="3731"/>
                  </a:lnTo>
                  <a:lnTo>
                    <a:pt x="7386" y="3756"/>
                  </a:lnTo>
                  <a:lnTo>
                    <a:pt x="7381" y="3781"/>
                  </a:lnTo>
                  <a:lnTo>
                    <a:pt x="7375" y="3805"/>
                  </a:lnTo>
                  <a:lnTo>
                    <a:pt x="7369" y="3828"/>
                  </a:lnTo>
                  <a:lnTo>
                    <a:pt x="7362" y="3849"/>
                  </a:lnTo>
                  <a:lnTo>
                    <a:pt x="7353" y="3870"/>
                  </a:lnTo>
                  <a:lnTo>
                    <a:pt x="7345" y="3890"/>
                  </a:lnTo>
                  <a:lnTo>
                    <a:pt x="7335" y="3909"/>
                  </a:lnTo>
                  <a:lnTo>
                    <a:pt x="7326" y="3926"/>
                  </a:lnTo>
                  <a:lnTo>
                    <a:pt x="7314" y="3942"/>
                  </a:lnTo>
                  <a:lnTo>
                    <a:pt x="7303" y="3959"/>
                  </a:lnTo>
                  <a:lnTo>
                    <a:pt x="7291" y="3973"/>
                  </a:lnTo>
                  <a:lnTo>
                    <a:pt x="7279" y="3987"/>
                  </a:lnTo>
                  <a:lnTo>
                    <a:pt x="7265" y="4000"/>
                  </a:lnTo>
                  <a:lnTo>
                    <a:pt x="7251" y="4012"/>
                  </a:lnTo>
                  <a:lnTo>
                    <a:pt x="7237" y="4022"/>
                  </a:lnTo>
                  <a:lnTo>
                    <a:pt x="7221" y="4032"/>
                  </a:lnTo>
                  <a:lnTo>
                    <a:pt x="7206" y="4040"/>
                  </a:lnTo>
                  <a:lnTo>
                    <a:pt x="7190" y="4049"/>
                  </a:lnTo>
                  <a:lnTo>
                    <a:pt x="7172" y="4056"/>
                  </a:lnTo>
                  <a:lnTo>
                    <a:pt x="7155" y="4062"/>
                  </a:lnTo>
                  <a:lnTo>
                    <a:pt x="7136" y="4067"/>
                  </a:lnTo>
                  <a:lnTo>
                    <a:pt x="7118" y="4071"/>
                  </a:lnTo>
                  <a:lnTo>
                    <a:pt x="7099" y="4074"/>
                  </a:lnTo>
                  <a:lnTo>
                    <a:pt x="7078" y="4076"/>
                  </a:lnTo>
                  <a:lnTo>
                    <a:pt x="7058" y="4078"/>
                  </a:lnTo>
                  <a:lnTo>
                    <a:pt x="7037" y="4078"/>
                  </a:lnTo>
                  <a:lnTo>
                    <a:pt x="7017" y="4078"/>
                  </a:lnTo>
                  <a:lnTo>
                    <a:pt x="6998" y="4076"/>
                  </a:lnTo>
                  <a:lnTo>
                    <a:pt x="6979" y="4074"/>
                  </a:lnTo>
                  <a:lnTo>
                    <a:pt x="6960" y="4071"/>
                  </a:lnTo>
                  <a:lnTo>
                    <a:pt x="6943" y="4067"/>
                  </a:lnTo>
                  <a:lnTo>
                    <a:pt x="6926" y="4062"/>
                  </a:lnTo>
                  <a:lnTo>
                    <a:pt x="6908" y="4056"/>
                  </a:lnTo>
                  <a:lnTo>
                    <a:pt x="6892" y="4049"/>
                  </a:lnTo>
                  <a:lnTo>
                    <a:pt x="6876" y="4040"/>
                  </a:lnTo>
                  <a:lnTo>
                    <a:pt x="6860" y="4031"/>
                  </a:lnTo>
                  <a:lnTo>
                    <a:pt x="6846" y="4022"/>
                  </a:lnTo>
                  <a:lnTo>
                    <a:pt x="6832" y="4011"/>
                  </a:lnTo>
                  <a:lnTo>
                    <a:pt x="6818" y="4000"/>
                  </a:lnTo>
                  <a:lnTo>
                    <a:pt x="6805" y="3986"/>
                  </a:lnTo>
                  <a:lnTo>
                    <a:pt x="6793" y="3973"/>
                  </a:lnTo>
                  <a:lnTo>
                    <a:pt x="6780" y="3958"/>
                  </a:lnTo>
                  <a:lnTo>
                    <a:pt x="6769" y="3942"/>
                  </a:lnTo>
                  <a:lnTo>
                    <a:pt x="6759" y="3926"/>
                  </a:lnTo>
                  <a:lnTo>
                    <a:pt x="6749" y="3907"/>
                  </a:lnTo>
                  <a:lnTo>
                    <a:pt x="6740" y="3889"/>
                  </a:lnTo>
                  <a:lnTo>
                    <a:pt x="6731" y="3870"/>
                  </a:lnTo>
                  <a:lnTo>
                    <a:pt x="6723" y="3849"/>
                  </a:lnTo>
                  <a:lnTo>
                    <a:pt x="6716" y="3827"/>
                  </a:lnTo>
                  <a:lnTo>
                    <a:pt x="6709" y="3804"/>
                  </a:lnTo>
                  <a:lnTo>
                    <a:pt x="6704" y="3781"/>
                  </a:lnTo>
                  <a:lnTo>
                    <a:pt x="6699" y="3756"/>
                  </a:lnTo>
                  <a:lnTo>
                    <a:pt x="6693" y="3730"/>
                  </a:lnTo>
                  <a:lnTo>
                    <a:pt x="6690" y="3703"/>
                  </a:lnTo>
                  <a:lnTo>
                    <a:pt x="6687" y="3675"/>
                  </a:lnTo>
                  <a:lnTo>
                    <a:pt x="6685" y="3647"/>
                  </a:lnTo>
                  <a:lnTo>
                    <a:pt x="6684" y="3616"/>
                  </a:lnTo>
                  <a:lnTo>
                    <a:pt x="6684" y="3585"/>
                  </a:lnTo>
                  <a:lnTo>
                    <a:pt x="6684" y="2582"/>
                  </a:lnTo>
                  <a:lnTo>
                    <a:pt x="6369" y="2582"/>
                  </a:lnTo>
                  <a:close/>
                  <a:moveTo>
                    <a:pt x="8072" y="4303"/>
                  </a:moveTo>
                  <a:lnTo>
                    <a:pt x="9095" y="4303"/>
                  </a:lnTo>
                  <a:lnTo>
                    <a:pt x="9095" y="4039"/>
                  </a:lnTo>
                  <a:lnTo>
                    <a:pt x="8388" y="4039"/>
                  </a:lnTo>
                  <a:lnTo>
                    <a:pt x="8388" y="2582"/>
                  </a:lnTo>
                  <a:lnTo>
                    <a:pt x="8072" y="2582"/>
                  </a:lnTo>
                  <a:lnTo>
                    <a:pt x="8072" y="4303"/>
                  </a:lnTo>
                  <a:close/>
                  <a:moveTo>
                    <a:pt x="9413" y="4303"/>
                  </a:moveTo>
                  <a:lnTo>
                    <a:pt x="9727" y="4303"/>
                  </a:lnTo>
                  <a:lnTo>
                    <a:pt x="9727" y="2846"/>
                  </a:lnTo>
                  <a:lnTo>
                    <a:pt x="10224" y="2846"/>
                  </a:lnTo>
                  <a:lnTo>
                    <a:pt x="10224" y="2582"/>
                  </a:lnTo>
                  <a:lnTo>
                    <a:pt x="8921" y="2582"/>
                  </a:lnTo>
                  <a:lnTo>
                    <a:pt x="8921" y="2846"/>
                  </a:lnTo>
                  <a:lnTo>
                    <a:pt x="9413" y="2846"/>
                  </a:lnTo>
                  <a:lnTo>
                    <a:pt x="9413" y="4303"/>
                  </a:lnTo>
                  <a:close/>
                  <a:moveTo>
                    <a:pt x="11128" y="3816"/>
                  </a:moveTo>
                  <a:lnTo>
                    <a:pt x="11285" y="4303"/>
                  </a:lnTo>
                  <a:lnTo>
                    <a:pt x="11622" y="4303"/>
                  </a:lnTo>
                  <a:lnTo>
                    <a:pt x="11063" y="2582"/>
                  </a:lnTo>
                  <a:lnTo>
                    <a:pt x="10663" y="2582"/>
                  </a:lnTo>
                  <a:lnTo>
                    <a:pt x="10109" y="4303"/>
                  </a:lnTo>
                  <a:lnTo>
                    <a:pt x="10435" y="4303"/>
                  </a:lnTo>
                  <a:lnTo>
                    <a:pt x="10582" y="3816"/>
                  </a:lnTo>
                  <a:lnTo>
                    <a:pt x="11128" y="3816"/>
                  </a:lnTo>
                  <a:close/>
                  <a:moveTo>
                    <a:pt x="10633" y="3579"/>
                  </a:moveTo>
                  <a:lnTo>
                    <a:pt x="10766" y="3154"/>
                  </a:lnTo>
                  <a:lnTo>
                    <a:pt x="10777" y="3115"/>
                  </a:lnTo>
                  <a:lnTo>
                    <a:pt x="10789" y="3074"/>
                  </a:lnTo>
                  <a:lnTo>
                    <a:pt x="10799" y="3033"/>
                  </a:lnTo>
                  <a:lnTo>
                    <a:pt x="10809" y="2992"/>
                  </a:lnTo>
                  <a:lnTo>
                    <a:pt x="10819" y="2950"/>
                  </a:lnTo>
                  <a:lnTo>
                    <a:pt x="10828" y="2909"/>
                  </a:lnTo>
                  <a:lnTo>
                    <a:pt x="10839" y="2870"/>
                  </a:lnTo>
                  <a:lnTo>
                    <a:pt x="10848" y="2832"/>
                  </a:lnTo>
                  <a:lnTo>
                    <a:pt x="10854" y="2832"/>
                  </a:lnTo>
                  <a:lnTo>
                    <a:pt x="10863" y="2870"/>
                  </a:lnTo>
                  <a:lnTo>
                    <a:pt x="10873" y="2908"/>
                  </a:lnTo>
                  <a:lnTo>
                    <a:pt x="10884" y="2949"/>
                  </a:lnTo>
                  <a:lnTo>
                    <a:pt x="10895" y="2990"/>
                  </a:lnTo>
                  <a:lnTo>
                    <a:pt x="10905" y="3032"/>
                  </a:lnTo>
                  <a:lnTo>
                    <a:pt x="10917" y="3073"/>
                  </a:lnTo>
                  <a:lnTo>
                    <a:pt x="10929" y="3114"/>
                  </a:lnTo>
                  <a:lnTo>
                    <a:pt x="10941" y="3155"/>
                  </a:lnTo>
                  <a:lnTo>
                    <a:pt x="11077" y="3579"/>
                  </a:lnTo>
                  <a:lnTo>
                    <a:pt x="10633" y="3579"/>
                  </a:lnTo>
                  <a:close/>
                  <a:moveTo>
                    <a:pt x="12151" y="4303"/>
                  </a:moveTo>
                  <a:lnTo>
                    <a:pt x="12151" y="3688"/>
                  </a:lnTo>
                  <a:lnTo>
                    <a:pt x="12151" y="3634"/>
                  </a:lnTo>
                  <a:lnTo>
                    <a:pt x="12151" y="3583"/>
                  </a:lnTo>
                  <a:lnTo>
                    <a:pt x="12151" y="3533"/>
                  </a:lnTo>
                  <a:lnTo>
                    <a:pt x="12151" y="3485"/>
                  </a:lnTo>
                  <a:lnTo>
                    <a:pt x="12150" y="3437"/>
                  </a:lnTo>
                  <a:lnTo>
                    <a:pt x="12150" y="3390"/>
                  </a:lnTo>
                  <a:lnTo>
                    <a:pt x="12149" y="3344"/>
                  </a:lnTo>
                  <a:lnTo>
                    <a:pt x="12148" y="3298"/>
                  </a:lnTo>
                  <a:lnTo>
                    <a:pt x="12147" y="3254"/>
                  </a:lnTo>
                  <a:lnTo>
                    <a:pt x="12146" y="3210"/>
                  </a:lnTo>
                  <a:lnTo>
                    <a:pt x="12144" y="3166"/>
                  </a:lnTo>
                  <a:lnTo>
                    <a:pt x="12143" y="3123"/>
                  </a:lnTo>
                  <a:lnTo>
                    <a:pt x="12141" y="3080"/>
                  </a:lnTo>
                  <a:lnTo>
                    <a:pt x="12139" y="3038"/>
                  </a:lnTo>
                  <a:lnTo>
                    <a:pt x="12137" y="2995"/>
                  </a:lnTo>
                  <a:lnTo>
                    <a:pt x="12135" y="2953"/>
                  </a:lnTo>
                  <a:lnTo>
                    <a:pt x="12143" y="2952"/>
                  </a:lnTo>
                  <a:lnTo>
                    <a:pt x="12176" y="3026"/>
                  </a:lnTo>
                  <a:lnTo>
                    <a:pt x="12212" y="3101"/>
                  </a:lnTo>
                  <a:lnTo>
                    <a:pt x="12248" y="3176"/>
                  </a:lnTo>
                  <a:lnTo>
                    <a:pt x="12287" y="3252"/>
                  </a:lnTo>
                  <a:lnTo>
                    <a:pt x="12327" y="3327"/>
                  </a:lnTo>
                  <a:lnTo>
                    <a:pt x="12368" y="3401"/>
                  </a:lnTo>
                  <a:lnTo>
                    <a:pt x="12410" y="3474"/>
                  </a:lnTo>
                  <a:lnTo>
                    <a:pt x="12452" y="3545"/>
                  </a:lnTo>
                  <a:lnTo>
                    <a:pt x="12901" y="4303"/>
                  </a:lnTo>
                  <a:lnTo>
                    <a:pt x="13227" y="4303"/>
                  </a:lnTo>
                  <a:lnTo>
                    <a:pt x="13227" y="2582"/>
                  </a:lnTo>
                  <a:lnTo>
                    <a:pt x="12937" y="2582"/>
                  </a:lnTo>
                  <a:lnTo>
                    <a:pt x="12937" y="3182"/>
                  </a:lnTo>
                  <a:lnTo>
                    <a:pt x="12937" y="3280"/>
                  </a:lnTo>
                  <a:lnTo>
                    <a:pt x="12938" y="3373"/>
                  </a:lnTo>
                  <a:lnTo>
                    <a:pt x="12939" y="3464"/>
                  </a:lnTo>
                  <a:lnTo>
                    <a:pt x="12942" y="3552"/>
                  </a:lnTo>
                  <a:lnTo>
                    <a:pt x="12946" y="3639"/>
                  </a:lnTo>
                  <a:lnTo>
                    <a:pt x="12951" y="3724"/>
                  </a:lnTo>
                  <a:lnTo>
                    <a:pt x="12957" y="3810"/>
                  </a:lnTo>
                  <a:lnTo>
                    <a:pt x="12964" y="3896"/>
                  </a:lnTo>
                  <a:lnTo>
                    <a:pt x="12958" y="3897"/>
                  </a:lnTo>
                  <a:lnTo>
                    <a:pt x="12928" y="3827"/>
                  </a:lnTo>
                  <a:lnTo>
                    <a:pt x="12895" y="3755"/>
                  </a:lnTo>
                  <a:lnTo>
                    <a:pt x="12861" y="3683"/>
                  </a:lnTo>
                  <a:lnTo>
                    <a:pt x="12824" y="3610"/>
                  </a:lnTo>
                  <a:lnTo>
                    <a:pt x="12788" y="3537"/>
                  </a:lnTo>
                  <a:lnTo>
                    <a:pt x="12748" y="3465"/>
                  </a:lnTo>
                  <a:lnTo>
                    <a:pt x="12708" y="3392"/>
                  </a:lnTo>
                  <a:lnTo>
                    <a:pt x="12665" y="3321"/>
                  </a:lnTo>
                  <a:lnTo>
                    <a:pt x="12220" y="2582"/>
                  </a:lnTo>
                  <a:lnTo>
                    <a:pt x="11861" y="2582"/>
                  </a:lnTo>
                  <a:lnTo>
                    <a:pt x="11861" y="4303"/>
                  </a:lnTo>
                  <a:lnTo>
                    <a:pt x="12151" y="4303"/>
                  </a:lnTo>
                  <a:close/>
                  <a:moveTo>
                    <a:pt x="14772" y="4005"/>
                  </a:moveTo>
                  <a:lnTo>
                    <a:pt x="14756" y="4011"/>
                  </a:lnTo>
                  <a:lnTo>
                    <a:pt x="14739" y="4018"/>
                  </a:lnTo>
                  <a:lnTo>
                    <a:pt x="14721" y="4024"/>
                  </a:lnTo>
                  <a:lnTo>
                    <a:pt x="14702" y="4030"/>
                  </a:lnTo>
                  <a:lnTo>
                    <a:pt x="14681" y="4035"/>
                  </a:lnTo>
                  <a:lnTo>
                    <a:pt x="14661" y="4040"/>
                  </a:lnTo>
                  <a:lnTo>
                    <a:pt x="14639" y="4046"/>
                  </a:lnTo>
                  <a:lnTo>
                    <a:pt x="14618" y="4050"/>
                  </a:lnTo>
                  <a:lnTo>
                    <a:pt x="14595" y="4054"/>
                  </a:lnTo>
                  <a:lnTo>
                    <a:pt x="14572" y="4057"/>
                  </a:lnTo>
                  <a:lnTo>
                    <a:pt x="14548" y="4060"/>
                  </a:lnTo>
                  <a:lnTo>
                    <a:pt x="14525" y="4062"/>
                  </a:lnTo>
                  <a:lnTo>
                    <a:pt x="14501" y="4064"/>
                  </a:lnTo>
                  <a:lnTo>
                    <a:pt x="14476" y="4066"/>
                  </a:lnTo>
                  <a:lnTo>
                    <a:pt x="14453" y="4067"/>
                  </a:lnTo>
                  <a:lnTo>
                    <a:pt x="14429" y="4067"/>
                  </a:lnTo>
                  <a:lnTo>
                    <a:pt x="14394" y="4066"/>
                  </a:lnTo>
                  <a:lnTo>
                    <a:pt x="14360" y="4064"/>
                  </a:lnTo>
                  <a:lnTo>
                    <a:pt x="14327" y="4061"/>
                  </a:lnTo>
                  <a:lnTo>
                    <a:pt x="14294" y="4056"/>
                  </a:lnTo>
                  <a:lnTo>
                    <a:pt x="14264" y="4050"/>
                  </a:lnTo>
                  <a:lnTo>
                    <a:pt x="14233" y="4042"/>
                  </a:lnTo>
                  <a:lnTo>
                    <a:pt x="14204" y="4033"/>
                  </a:lnTo>
                  <a:lnTo>
                    <a:pt x="14176" y="4023"/>
                  </a:lnTo>
                  <a:lnTo>
                    <a:pt x="14148" y="4012"/>
                  </a:lnTo>
                  <a:lnTo>
                    <a:pt x="14123" y="4000"/>
                  </a:lnTo>
                  <a:lnTo>
                    <a:pt x="14097" y="3986"/>
                  </a:lnTo>
                  <a:lnTo>
                    <a:pt x="14073" y="3971"/>
                  </a:lnTo>
                  <a:lnTo>
                    <a:pt x="14050" y="3955"/>
                  </a:lnTo>
                  <a:lnTo>
                    <a:pt x="14028" y="3937"/>
                  </a:lnTo>
                  <a:lnTo>
                    <a:pt x="14007" y="3919"/>
                  </a:lnTo>
                  <a:lnTo>
                    <a:pt x="13987" y="3899"/>
                  </a:lnTo>
                  <a:lnTo>
                    <a:pt x="13969" y="3879"/>
                  </a:lnTo>
                  <a:lnTo>
                    <a:pt x="13952" y="3856"/>
                  </a:lnTo>
                  <a:lnTo>
                    <a:pt x="13934" y="3834"/>
                  </a:lnTo>
                  <a:lnTo>
                    <a:pt x="13920" y="3810"/>
                  </a:lnTo>
                  <a:lnTo>
                    <a:pt x="13906" y="3785"/>
                  </a:lnTo>
                  <a:lnTo>
                    <a:pt x="13892" y="3759"/>
                  </a:lnTo>
                  <a:lnTo>
                    <a:pt x="13881" y="3732"/>
                  </a:lnTo>
                  <a:lnTo>
                    <a:pt x="13870" y="3704"/>
                  </a:lnTo>
                  <a:lnTo>
                    <a:pt x="13861" y="3675"/>
                  </a:lnTo>
                  <a:lnTo>
                    <a:pt x="13852" y="3645"/>
                  </a:lnTo>
                  <a:lnTo>
                    <a:pt x="13845" y="3614"/>
                  </a:lnTo>
                  <a:lnTo>
                    <a:pt x="13840" y="3582"/>
                  </a:lnTo>
                  <a:lnTo>
                    <a:pt x="13835" y="3550"/>
                  </a:lnTo>
                  <a:lnTo>
                    <a:pt x="13832" y="3517"/>
                  </a:lnTo>
                  <a:lnTo>
                    <a:pt x="13830" y="3482"/>
                  </a:lnTo>
                  <a:lnTo>
                    <a:pt x="13830" y="3447"/>
                  </a:lnTo>
                  <a:lnTo>
                    <a:pt x="13830" y="3408"/>
                  </a:lnTo>
                  <a:lnTo>
                    <a:pt x="13833" y="3372"/>
                  </a:lnTo>
                  <a:lnTo>
                    <a:pt x="13836" y="3336"/>
                  </a:lnTo>
                  <a:lnTo>
                    <a:pt x="13841" y="3301"/>
                  </a:lnTo>
                  <a:lnTo>
                    <a:pt x="13847" y="3267"/>
                  </a:lnTo>
                  <a:lnTo>
                    <a:pt x="13856" y="3235"/>
                  </a:lnTo>
                  <a:lnTo>
                    <a:pt x="13865" y="3204"/>
                  </a:lnTo>
                  <a:lnTo>
                    <a:pt x="13875" y="3173"/>
                  </a:lnTo>
                  <a:lnTo>
                    <a:pt x="13886" y="3145"/>
                  </a:lnTo>
                  <a:lnTo>
                    <a:pt x="13898" y="3117"/>
                  </a:lnTo>
                  <a:lnTo>
                    <a:pt x="13913" y="3090"/>
                  </a:lnTo>
                  <a:lnTo>
                    <a:pt x="13928" y="3065"/>
                  </a:lnTo>
                  <a:lnTo>
                    <a:pt x="13945" y="3041"/>
                  </a:lnTo>
                  <a:lnTo>
                    <a:pt x="13962" y="3018"/>
                  </a:lnTo>
                  <a:lnTo>
                    <a:pt x="13980" y="2996"/>
                  </a:lnTo>
                  <a:lnTo>
                    <a:pt x="14000" y="2976"/>
                  </a:lnTo>
                  <a:lnTo>
                    <a:pt x="14020" y="2956"/>
                  </a:lnTo>
                  <a:lnTo>
                    <a:pt x="14042" y="2938"/>
                  </a:lnTo>
                  <a:lnTo>
                    <a:pt x="14064" y="2921"/>
                  </a:lnTo>
                  <a:lnTo>
                    <a:pt x="14088" y="2905"/>
                  </a:lnTo>
                  <a:lnTo>
                    <a:pt x="14112" y="2891"/>
                  </a:lnTo>
                  <a:lnTo>
                    <a:pt x="14138" y="2878"/>
                  </a:lnTo>
                  <a:lnTo>
                    <a:pt x="14163" y="2865"/>
                  </a:lnTo>
                  <a:lnTo>
                    <a:pt x="14191" y="2855"/>
                  </a:lnTo>
                  <a:lnTo>
                    <a:pt x="14219" y="2845"/>
                  </a:lnTo>
                  <a:lnTo>
                    <a:pt x="14247" y="2837"/>
                  </a:lnTo>
                  <a:lnTo>
                    <a:pt x="14277" y="2831"/>
                  </a:lnTo>
                  <a:lnTo>
                    <a:pt x="14307" y="2825"/>
                  </a:lnTo>
                  <a:lnTo>
                    <a:pt x="14337" y="2820"/>
                  </a:lnTo>
                  <a:lnTo>
                    <a:pt x="14369" y="2816"/>
                  </a:lnTo>
                  <a:lnTo>
                    <a:pt x="14401" y="2815"/>
                  </a:lnTo>
                  <a:lnTo>
                    <a:pt x="14434" y="2814"/>
                  </a:lnTo>
                  <a:lnTo>
                    <a:pt x="14459" y="2814"/>
                  </a:lnTo>
                  <a:lnTo>
                    <a:pt x="14485" y="2815"/>
                  </a:lnTo>
                  <a:lnTo>
                    <a:pt x="14509" y="2817"/>
                  </a:lnTo>
                  <a:lnTo>
                    <a:pt x="14534" y="2819"/>
                  </a:lnTo>
                  <a:lnTo>
                    <a:pt x="14557" y="2822"/>
                  </a:lnTo>
                  <a:lnTo>
                    <a:pt x="14580" y="2826"/>
                  </a:lnTo>
                  <a:lnTo>
                    <a:pt x="14602" y="2830"/>
                  </a:lnTo>
                  <a:lnTo>
                    <a:pt x="14624" y="2835"/>
                  </a:lnTo>
                  <a:lnTo>
                    <a:pt x="14644" y="2839"/>
                  </a:lnTo>
                  <a:lnTo>
                    <a:pt x="14665" y="2844"/>
                  </a:lnTo>
                  <a:lnTo>
                    <a:pt x="14684" y="2850"/>
                  </a:lnTo>
                  <a:lnTo>
                    <a:pt x="14703" y="2855"/>
                  </a:lnTo>
                  <a:lnTo>
                    <a:pt x="14737" y="2868"/>
                  </a:lnTo>
                  <a:lnTo>
                    <a:pt x="14769" y="2882"/>
                  </a:lnTo>
                  <a:lnTo>
                    <a:pt x="14838" y="2631"/>
                  </a:lnTo>
                  <a:lnTo>
                    <a:pt x="14824" y="2625"/>
                  </a:lnTo>
                  <a:lnTo>
                    <a:pt x="14810" y="2618"/>
                  </a:lnTo>
                  <a:lnTo>
                    <a:pt x="14793" y="2612"/>
                  </a:lnTo>
                  <a:lnTo>
                    <a:pt x="14774" y="2605"/>
                  </a:lnTo>
                  <a:lnTo>
                    <a:pt x="14754" y="2599"/>
                  </a:lnTo>
                  <a:lnTo>
                    <a:pt x="14732" y="2592"/>
                  </a:lnTo>
                  <a:lnTo>
                    <a:pt x="14708" y="2586"/>
                  </a:lnTo>
                  <a:lnTo>
                    <a:pt x="14682" y="2580"/>
                  </a:lnTo>
                  <a:lnTo>
                    <a:pt x="14655" y="2575"/>
                  </a:lnTo>
                  <a:lnTo>
                    <a:pt x="14627" y="2570"/>
                  </a:lnTo>
                  <a:lnTo>
                    <a:pt x="14596" y="2566"/>
                  </a:lnTo>
                  <a:lnTo>
                    <a:pt x="14563" y="2562"/>
                  </a:lnTo>
                  <a:lnTo>
                    <a:pt x="14530" y="2559"/>
                  </a:lnTo>
                  <a:lnTo>
                    <a:pt x="14495" y="2557"/>
                  </a:lnTo>
                  <a:lnTo>
                    <a:pt x="14458" y="2556"/>
                  </a:lnTo>
                  <a:lnTo>
                    <a:pt x="14420" y="2555"/>
                  </a:lnTo>
                  <a:lnTo>
                    <a:pt x="14371" y="2556"/>
                  </a:lnTo>
                  <a:lnTo>
                    <a:pt x="14323" y="2559"/>
                  </a:lnTo>
                  <a:lnTo>
                    <a:pt x="14276" y="2564"/>
                  </a:lnTo>
                  <a:lnTo>
                    <a:pt x="14230" y="2571"/>
                  </a:lnTo>
                  <a:lnTo>
                    <a:pt x="14184" y="2579"/>
                  </a:lnTo>
                  <a:lnTo>
                    <a:pt x="14140" y="2590"/>
                  </a:lnTo>
                  <a:lnTo>
                    <a:pt x="14096" y="2603"/>
                  </a:lnTo>
                  <a:lnTo>
                    <a:pt x="14054" y="2617"/>
                  </a:lnTo>
                  <a:lnTo>
                    <a:pt x="14013" y="2633"/>
                  </a:lnTo>
                  <a:lnTo>
                    <a:pt x="13973" y="2652"/>
                  </a:lnTo>
                  <a:lnTo>
                    <a:pt x="13934" y="2671"/>
                  </a:lnTo>
                  <a:lnTo>
                    <a:pt x="13897" y="2693"/>
                  </a:lnTo>
                  <a:lnTo>
                    <a:pt x="13862" y="2716"/>
                  </a:lnTo>
                  <a:lnTo>
                    <a:pt x="13827" y="2742"/>
                  </a:lnTo>
                  <a:lnTo>
                    <a:pt x="13793" y="2768"/>
                  </a:lnTo>
                  <a:lnTo>
                    <a:pt x="13762" y="2797"/>
                  </a:lnTo>
                  <a:lnTo>
                    <a:pt x="13732" y="2827"/>
                  </a:lnTo>
                  <a:lnTo>
                    <a:pt x="13703" y="2858"/>
                  </a:lnTo>
                  <a:lnTo>
                    <a:pt x="13676" y="2892"/>
                  </a:lnTo>
                  <a:lnTo>
                    <a:pt x="13651" y="2927"/>
                  </a:lnTo>
                  <a:lnTo>
                    <a:pt x="13627" y="2964"/>
                  </a:lnTo>
                  <a:lnTo>
                    <a:pt x="13606" y="3001"/>
                  </a:lnTo>
                  <a:lnTo>
                    <a:pt x="13586" y="3041"/>
                  </a:lnTo>
                  <a:lnTo>
                    <a:pt x="13568" y="3082"/>
                  </a:lnTo>
                  <a:lnTo>
                    <a:pt x="13553" y="3125"/>
                  </a:lnTo>
                  <a:lnTo>
                    <a:pt x="13538" y="3169"/>
                  </a:lnTo>
                  <a:lnTo>
                    <a:pt x="13526" y="3214"/>
                  </a:lnTo>
                  <a:lnTo>
                    <a:pt x="13517" y="3261"/>
                  </a:lnTo>
                  <a:lnTo>
                    <a:pt x="13509" y="3309"/>
                  </a:lnTo>
                  <a:lnTo>
                    <a:pt x="13503" y="3359"/>
                  </a:lnTo>
                  <a:lnTo>
                    <a:pt x="13500" y="3410"/>
                  </a:lnTo>
                  <a:lnTo>
                    <a:pt x="13498" y="3463"/>
                  </a:lnTo>
                  <a:lnTo>
                    <a:pt x="13500" y="3512"/>
                  </a:lnTo>
                  <a:lnTo>
                    <a:pt x="13503" y="3559"/>
                  </a:lnTo>
                  <a:lnTo>
                    <a:pt x="13507" y="3606"/>
                  </a:lnTo>
                  <a:lnTo>
                    <a:pt x="13514" y="3651"/>
                  </a:lnTo>
                  <a:lnTo>
                    <a:pt x="13522" y="3695"/>
                  </a:lnTo>
                  <a:lnTo>
                    <a:pt x="13532" y="3738"/>
                  </a:lnTo>
                  <a:lnTo>
                    <a:pt x="13545" y="3779"/>
                  </a:lnTo>
                  <a:lnTo>
                    <a:pt x="13559" y="3820"/>
                  </a:lnTo>
                  <a:lnTo>
                    <a:pt x="13575" y="3858"/>
                  </a:lnTo>
                  <a:lnTo>
                    <a:pt x="13593" y="3896"/>
                  </a:lnTo>
                  <a:lnTo>
                    <a:pt x="13611" y="3933"/>
                  </a:lnTo>
                  <a:lnTo>
                    <a:pt x="13632" y="3968"/>
                  </a:lnTo>
                  <a:lnTo>
                    <a:pt x="13655" y="4002"/>
                  </a:lnTo>
                  <a:lnTo>
                    <a:pt x="13680" y="4033"/>
                  </a:lnTo>
                  <a:lnTo>
                    <a:pt x="13705" y="4064"/>
                  </a:lnTo>
                  <a:lnTo>
                    <a:pt x="13733" y="4093"/>
                  </a:lnTo>
                  <a:lnTo>
                    <a:pt x="13762" y="4120"/>
                  </a:lnTo>
                  <a:lnTo>
                    <a:pt x="13793" y="4147"/>
                  </a:lnTo>
                  <a:lnTo>
                    <a:pt x="13826" y="4171"/>
                  </a:lnTo>
                  <a:lnTo>
                    <a:pt x="13860" y="4194"/>
                  </a:lnTo>
                  <a:lnTo>
                    <a:pt x="13894" y="4215"/>
                  </a:lnTo>
                  <a:lnTo>
                    <a:pt x="13931" y="4235"/>
                  </a:lnTo>
                  <a:lnTo>
                    <a:pt x="13970" y="4252"/>
                  </a:lnTo>
                  <a:lnTo>
                    <a:pt x="14010" y="4268"/>
                  </a:lnTo>
                  <a:lnTo>
                    <a:pt x="14051" y="4283"/>
                  </a:lnTo>
                  <a:lnTo>
                    <a:pt x="14094" y="4295"/>
                  </a:lnTo>
                  <a:lnTo>
                    <a:pt x="14138" y="4305"/>
                  </a:lnTo>
                  <a:lnTo>
                    <a:pt x="14183" y="4315"/>
                  </a:lnTo>
                  <a:lnTo>
                    <a:pt x="14230" y="4322"/>
                  </a:lnTo>
                  <a:lnTo>
                    <a:pt x="14278" y="4327"/>
                  </a:lnTo>
                  <a:lnTo>
                    <a:pt x="14327" y="4329"/>
                  </a:lnTo>
                  <a:lnTo>
                    <a:pt x="14377" y="4330"/>
                  </a:lnTo>
                  <a:lnTo>
                    <a:pt x="14416" y="4330"/>
                  </a:lnTo>
                  <a:lnTo>
                    <a:pt x="14454" y="4329"/>
                  </a:lnTo>
                  <a:lnTo>
                    <a:pt x="14490" y="4326"/>
                  </a:lnTo>
                  <a:lnTo>
                    <a:pt x="14525" y="4324"/>
                  </a:lnTo>
                  <a:lnTo>
                    <a:pt x="14558" y="4320"/>
                  </a:lnTo>
                  <a:lnTo>
                    <a:pt x="14591" y="4316"/>
                  </a:lnTo>
                  <a:lnTo>
                    <a:pt x="14622" y="4310"/>
                  </a:lnTo>
                  <a:lnTo>
                    <a:pt x="14651" y="4305"/>
                  </a:lnTo>
                  <a:lnTo>
                    <a:pt x="14679" y="4299"/>
                  </a:lnTo>
                  <a:lnTo>
                    <a:pt x="14705" y="4293"/>
                  </a:lnTo>
                  <a:lnTo>
                    <a:pt x="14729" y="4287"/>
                  </a:lnTo>
                  <a:lnTo>
                    <a:pt x="14753" y="4280"/>
                  </a:lnTo>
                  <a:lnTo>
                    <a:pt x="14773" y="4274"/>
                  </a:lnTo>
                  <a:lnTo>
                    <a:pt x="14793" y="4266"/>
                  </a:lnTo>
                  <a:lnTo>
                    <a:pt x="14809" y="4259"/>
                  </a:lnTo>
                  <a:lnTo>
                    <a:pt x="14824" y="4252"/>
                  </a:lnTo>
                  <a:lnTo>
                    <a:pt x="14772" y="4005"/>
                  </a:lnTo>
                  <a:close/>
                  <a:moveTo>
                    <a:pt x="15796" y="4303"/>
                  </a:moveTo>
                  <a:lnTo>
                    <a:pt x="15796" y="3578"/>
                  </a:lnTo>
                  <a:lnTo>
                    <a:pt x="16368" y="2582"/>
                  </a:lnTo>
                  <a:lnTo>
                    <a:pt x="16013" y="2582"/>
                  </a:lnTo>
                  <a:lnTo>
                    <a:pt x="15806" y="3023"/>
                  </a:lnTo>
                  <a:lnTo>
                    <a:pt x="15785" y="3069"/>
                  </a:lnTo>
                  <a:lnTo>
                    <a:pt x="15763" y="3114"/>
                  </a:lnTo>
                  <a:lnTo>
                    <a:pt x="15744" y="3157"/>
                  </a:lnTo>
                  <a:lnTo>
                    <a:pt x="15726" y="3199"/>
                  </a:lnTo>
                  <a:lnTo>
                    <a:pt x="15707" y="3241"/>
                  </a:lnTo>
                  <a:lnTo>
                    <a:pt x="15690" y="3283"/>
                  </a:lnTo>
                  <a:lnTo>
                    <a:pt x="15673" y="3324"/>
                  </a:lnTo>
                  <a:lnTo>
                    <a:pt x="15657" y="3364"/>
                  </a:lnTo>
                  <a:lnTo>
                    <a:pt x="15652" y="3364"/>
                  </a:lnTo>
                  <a:lnTo>
                    <a:pt x="15635" y="3322"/>
                  </a:lnTo>
                  <a:lnTo>
                    <a:pt x="15617" y="3280"/>
                  </a:lnTo>
                  <a:lnTo>
                    <a:pt x="15599" y="3239"/>
                  </a:lnTo>
                  <a:lnTo>
                    <a:pt x="15581" y="3198"/>
                  </a:lnTo>
                  <a:lnTo>
                    <a:pt x="15563" y="3156"/>
                  </a:lnTo>
                  <a:lnTo>
                    <a:pt x="15543" y="3114"/>
                  </a:lnTo>
                  <a:lnTo>
                    <a:pt x="15523" y="3070"/>
                  </a:lnTo>
                  <a:lnTo>
                    <a:pt x="15502" y="3024"/>
                  </a:lnTo>
                  <a:lnTo>
                    <a:pt x="15297" y="2582"/>
                  </a:lnTo>
                  <a:lnTo>
                    <a:pt x="14937" y="2582"/>
                  </a:lnTo>
                  <a:lnTo>
                    <a:pt x="15481" y="3586"/>
                  </a:lnTo>
                  <a:lnTo>
                    <a:pt x="15481" y="4303"/>
                  </a:lnTo>
                  <a:lnTo>
                    <a:pt x="15796" y="4303"/>
                  </a:lnTo>
                  <a:close/>
                  <a:moveTo>
                    <a:pt x="7244" y="692"/>
                  </a:moveTo>
                  <a:lnTo>
                    <a:pt x="6894" y="1721"/>
                  </a:lnTo>
                  <a:lnTo>
                    <a:pt x="6222" y="1721"/>
                  </a:lnTo>
                  <a:lnTo>
                    <a:pt x="6881" y="0"/>
                  </a:lnTo>
                  <a:lnTo>
                    <a:pt x="7608" y="0"/>
                  </a:lnTo>
                  <a:lnTo>
                    <a:pt x="8267" y="1721"/>
                  </a:lnTo>
                  <a:lnTo>
                    <a:pt x="7595" y="1721"/>
                  </a:lnTo>
                  <a:lnTo>
                    <a:pt x="7244" y="692"/>
                  </a:lnTo>
                  <a:close/>
                  <a:moveTo>
                    <a:pt x="9765" y="495"/>
                  </a:moveTo>
                  <a:lnTo>
                    <a:pt x="9765" y="0"/>
                  </a:lnTo>
                  <a:lnTo>
                    <a:pt x="8101" y="0"/>
                  </a:lnTo>
                  <a:lnTo>
                    <a:pt x="8101" y="495"/>
                  </a:lnTo>
                  <a:lnTo>
                    <a:pt x="8589" y="495"/>
                  </a:lnTo>
                  <a:lnTo>
                    <a:pt x="8589" y="1721"/>
                  </a:lnTo>
                  <a:lnTo>
                    <a:pt x="9277" y="1721"/>
                  </a:lnTo>
                  <a:lnTo>
                    <a:pt x="9277" y="495"/>
                  </a:lnTo>
                  <a:lnTo>
                    <a:pt x="9765" y="495"/>
                  </a:lnTo>
                  <a:close/>
                  <a:moveTo>
                    <a:pt x="10621" y="692"/>
                  </a:moveTo>
                  <a:lnTo>
                    <a:pt x="10271" y="1721"/>
                  </a:lnTo>
                  <a:lnTo>
                    <a:pt x="9599" y="1721"/>
                  </a:lnTo>
                  <a:lnTo>
                    <a:pt x="10258" y="0"/>
                  </a:lnTo>
                  <a:lnTo>
                    <a:pt x="10985" y="0"/>
                  </a:lnTo>
                  <a:lnTo>
                    <a:pt x="11644" y="1721"/>
                  </a:lnTo>
                  <a:lnTo>
                    <a:pt x="10972" y="1721"/>
                  </a:lnTo>
                  <a:lnTo>
                    <a:pt x="10621" y="69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495423" y="228600"/>
              <a:ext cx="0" cy="63246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 userDrawn="1"/>
        </p:nvSpPr>
        <p:spPr>
          <a:xfrm>
            <a:off x="7490637" y="6459538"/>
            <a:ext cx="2345514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prstClr val="white"/>
                </a:solidFill>
                <a:latin typeface="Calibri" panose="020F0502020204030204" pitchFamily="34" charset="0"/>
                <a:cs typeface="+mn-cs"/>
              </a:rPr>
              <a:t>|   Copyright © 2015 Tata Consultancy Services Limited</a:t>
            </a:r>
          </a:p>
        </p:txBody>
      </p:sp>
      <p:pic>
        <p:nvPicPr>
          <p:cNvPr id="27" name="Picture 36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51" y="144464"/>
            <a:ext cx="1701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844192" y="6387399"/>
            <a:ext cx="2016609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962400" y="6464651"/>
            <a:ext cx="29464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958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54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273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7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6779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U:\Repro 1\Corporate PPT Template\Images 070414\Final Image 090413 - Low Res\200363998-001(4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5702" b="5789"/>
          <a:stretch/>
        </p:blipFill>
        <p:spPr bwMode="auto">
          <a:xfrm>
            <a:off x="0" y="1"/>
            <a:ext cx="12191997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96493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U:\Repro 1\Corporate PPT Template\Images 070414\Final Image 090413 - Low Res\781617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739146"/>
            <a:ext cx="12191995" cy="61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43" name="Rectangle 4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4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4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9" name="Freeform 4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50" name="Freeform 4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60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U:\Repro 1\Corporate PPT Template\Images 070414\Final Image 090413 - Low Res\200363998-001(4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5702" b="5789"/>
          <a:stretch/>
        </p:blipFill>
        <p:spPr bwMode="auto">
          <a:xfrm>
            <a:off x="0" y="1"/>
            <a:ext cx="12191997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:\Repro 1\Corporate PPT Template\Images 070414\Final Image 090413 - Low Res\New Final GettyImages_medwt70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0749"/>
          <a:stretch/>
        </p:blipFill>
        <p:spPr bwMode="auto">
          <a:xfrm>
            <a:off x="0" y="0"/>
            <a:ext cx="12192000" cy="68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:\Repro 1\Corporate PPT Template\Images 070414\Final Image 090413 - Low Res\Rowing-Close-u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7"/>
          <a:stretch/>
        </p:blipFill>
        <p:spPr bwMode="auto">
          <a:xfrm>
            <a:off x="0" y="124823"/>
            <a:ext cx="12192000" cy="67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55A51C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9"/>
          <a:stretch/>
        </p:blipFill>
        <p:spPr>
          <a:xfrm>
            <a:off x="1" y="4"/>
            <a:ext cx="12192000" cy="685799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chemeClr val="tx1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/>
          <a:stretch/>
        </p:blipFill>
        <p:spPr>
          <a:xfrm>
            <a:off x="1" y="717829"/>
            <a:ext cx="12206503" cy="61413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"/>
            <a:ext cx="12192000" cy="685862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chemeClr val="tx1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3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6"/>
          <a:stretch/>
        </p:blipFill>
        <p:spPr>
          <a:xfrm>
            <a:off x="0" y="0"/>
            <a:ext cx="1219199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F1A434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:\Repro 1\Corporate PPT Template\Images 070414\Final Image 090413 - Low Res\148053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83" y="744504"/>
            <a:ext cx="12229275" cy="61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06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1976439"/>
            <a:ext cx="12192000" cy="847725"/>
          </a:xfrm>
          <a:prstGeom prst="rect">
            <a:avLst/>
          </a:prstGeom>
          <a:solidFill>
            <a:srgbClr val="0067AC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 bwMode="auto">
          <a:xfrm>
            <a:off x="565151" y="428625"/>
            <a:ext cx="4349749" cy="376238"/>
            <a:chOff x="267" y="270"/>
            <a:chExt cx="2055" cy="237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0909301" y="425451"/>
            <a:ext cx="647700" cy="423863"/>
          </a:xfrm>
          <a:custGeom>
            <a:avLst/>
            <a:gdLst>
              <a:gd name="T0" fmla="*/ 2147483647 w 835"/>
              <a:gd name="T1" fmla="*/ 2147483647 h 727"/>
              <a:gd name="T2" fmla="*/ 2147483647 w 835"/>
              <a:gd name="T3" fmla="*/ 2147483647 h 727"/>
              <a:gd name="T4" fmla="*/ 2147483647 w 835"/>
              <a:gd name="T5" fmla="*/ 2147483647 h 727"/>
              <a:gd name="T6" fmla="*/ 2147483647 w 835"/>
              <a:gd name="T7" fmla="*/ 2147483647 h 727"/>
              <a:gd name="T8" fmla="*/ 2147483647 w 835"/>
              <a:gd name="T9" fmla="*/ 2147483647 h 727"/>
              <a:gd name="T10" fmla="*/ 2147483647 w 835"/>
              <a:gd name="T11" fmla="*/ 2147483647 h 727"/>
              <a:gd name="T12" fmla="*/ 2147483647 w 835"/>
              <a:gd name="T13" fmla="*/ 2147483647 h 727"/>
              <a:gd name="T14" fmla="*/ 2147483647 w 835"/>
              <a:gd name="T15" fmla="*/ 2147483647 h 727"/>
              <a:gd name="T16" fmla="*/ 2147483647 w 835"/>
              <a:gd name="T17" fmla="*/ 2147483647 h 727"/>
              <a:gd name="T18" fmla="*/ 2147483647 w 835"/>
              <a:gd name="T19" fmla="*/ 2147483647 h 727"/>
              <a:gd name="T20" fmla="*/ 2147483647 w 835"/>
              <a:gd name="T21" fmla="*/ 2147483647 h 727"/>
              <a:gd name="T22" fmla="*/ 2147483647 w 835"/>
              <a:gd name="T23" fmla="*/ 2147483647 h 727"/>
              <a:gd name="T24" fmla="*/ 2147483647 w 835"/>
              <a:gd name="T25" fmla="*/ 2147483647 h 727"/>
              <a:gd name="T26" fmla="*/ 2147483647 w 835"/>
              <a:gd name="T27" fmla="*/ 2147483647 h 727"/>
              <a:gd name="T28" fmla="*/ 2147483647 w 835"/>
              <a:gd name="T29" fmla="*/ 2147483647 h 727"/>
              <a:gd name="T30" fmla="*/ 2147483647 w 835"/>
              <a:gd name="T31" fmla="*/ 2147483647 h 727"/>
              <a:gd name="T32" fmla="*/ 2147483647 w 835"/>
              <a:gd name="T33" fmla="*/ 2147483647 h 727"/>
              <a:gd name="T34" fmla="*/ 2147483647 w 835"/>
              <a:gd name="T35" fmla="*/ 2147483647 h 727"/>
              <a:gd name="T36" fmla="*/ 2147483647 w 835"/>
              <a:gd name="T37" fmla="*/ 2147483647 h 727"/>
              <a:gd name="T38" fmla="*/ 0 w 835"/>
              <a:gd name="T39" fmla="*/ 2147483647 h 727"/>
              <a:gd name="T40" fmla="*/ 2147483647 w 835"/>
              <a:gd name="T41" fmla="*/ 2147483647 h 727"/>
              <a:gd name="T42" fmla="*/ 2147483647 w 835"/>
              <a:gd name="T43" fmla="*/ 2147483647 h 727"/>
              <a:gd name="T44" fmla="*/ 2147483647 w 835"/>
              <a:gd name="T45" fmla="*/ 2147483647 h 727"/>
              <a:gd name="T46" fmla="*/ 2147483647 w 835"/>
              <a:gd name="T47" fmla="*/ 2147483647 h 727"/>
              <a:gd name="T48" fmla="*/ 2147483647 w 835"/>
              <a:gd name="T49" fmla="*/ 2147483647 h 727"/>
              <a:gd name="T50" fmla="*/ 2147483647 w 835"/>
              <a:gd name="T51" fmla="*/ 2147483647 h 727"/>
              <a:gd name="T52" fmla="*/ 2147483647 w 835"/>
              <a:gd name="T53" fmla="*/ 2147483647 h 727"/>
              <a:gd name="T54" fmla="*/ 2147483647 w 835"/>
              <a:gd name="T55" fmla="*/ 2147483647 h 727"/>
              <a:gd name="T56" fmla="*/ 2147483647 w 835"/>
              <a:gd name="T57" fmla="*/ 2147483647 h 727"/>
              <a:gd name="T58" fmla="*/ 2147483647 w 835"/>
              <a:gd name="T59" fmla="*/ 2147483647 h 727"/>
              <a:gd name="T60" fmla="*/ 2147483647 w 835"/>
              <a:gd name="T61" fmla="*/ 2147483647 h 727"/>
              <a:gd name="T62" fmla="*/ 2147483647 w 835"/>
              <a:gd name="T63" fmla="*/ 2147483647 h 727"/>
              <a:gd name="T64" fmla="*/ 2147483647 w 835"/>
              <a:gd name="T65" fmla="*/ 2147483647 h 727"/>
              <a:gd name="T66" fmla="*/ 2147483647 w 835"/>
              <a:gd name="T67" fmla="*/ 2147483647 h 727"/>
              <a:gd name="T68" fmla="*/ 2147483647 w 835"/>
              <a:gd name="T69" fmla="*/ 2147483647 h 727"/>
              <a:gd name="T70" fmla="*/ 2147483647 w 835"/>
              <a:gd name="T71" fmla="*/ 2147483647 h 727"/>
              <a:gd name="T72" fmla="*/ 2147483647 w 835"/>
              <a:gd name="T73" fmla="*/ 2147483647 h 727"/>
              <a:gd name="T74" fmla="*/ 2147483647 w 835"/>
              <a:gd name="T75" fmla="*/ 2147483647 h 727"/>
              <a:gd name="T76" fmla="*/ 2147483647 w 835"/>
              <a:gd name="T77" fmla="*/ 2147483647 h 727"/>
              <a:gd name="T78" fmla="*/ 2147483647 w 835"/>
              <a:gd name="T79" fmla="*/ 2147483647 h 727"/>
              <a:gd name="T80" fmla="*/ 2147483647 w 835"/>
              <a:gd name="T81" fmla="*/ 2147483647 h 727"/>
              <a:gd name="T82" fmla="*/ 2147483647 w 835"/>
              <a:gd name="T83" fmla="*/ 2147483647 h 727"/>
              <a:gd name="T84" fmla="*/ 2147483647 w 835"/>
              <a:gd name="T85" fmla="*/ 2147483647 h 727"/>
              <a:gd name="T86" fmla="*/ 2147483647 w 835"/>
              <a:gd name="T87" fmla="*/ 2147483647 h 727"/>
              <a:gd name="T88" fmla="*/ 2147483647 w 835"/>
              <a:gd name="T89" fmla="*/ 2147483647 h 727"/>
              <a:gd name="T90" fmla="*/ 2147483647 w 835"/>
              <a:gd name="T91" fmla="*/ 2147483647 h 727"/>
              <a:gd name="T92" fmla="*/ 2147483647 w 835"/>
              <a:gd name="T93" fmla="*/ 2147483647 h 727"/>
              <a:gd name="T94" fmla="*/ 2147483647 w 835"/>
              <a:gd name="T95" fmla="*/ 2147483647 h 727"/>
              <a:gd name="T96" fmla="*/ 2147483647 w 835"/>
              <a:gd name="T97" fmla="*/ 2147483647 h 727"/>
              <a:gd name="T98" fmla="*/ 2147483647 w 835"/>
              <a:gd name="T99" fmla="*/ 2147483647 h 727"/>
              <a:gd name="T100" fmla="*/ 2147483647 w 835"/>
              <a:gd name="T101" fmla="*/ 2147483647 h 727"/>
              <a:gd name="T102" fmla="*/ 2147483647 w 835"/>
              <a:gd name="T103" fmla="*/ 2147483647 h 7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4"/>
            <a:ext cx="3282951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NAGESH\TCSL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400801"/>
            <a:ext cx="30480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3" y="3858638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40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77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06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886200"/>
            <a:ext cx="10363200" cy="622300"/>
          </a:xfrm>
        </p:spPr>
        <p:txBody>
          <a:bodyPr anchor="t">
            <a:noAutofit/>
          </a:bodyPr>
          <a:lstStyle>
            <a:lvl1pPr algn="ctr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88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896" y="1187450"/>
            <a:ext cx="5386917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896" y="1916112"/>
            <a:ext cx="5386917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184" y="1187450"/>
            <a:ext cx="5389033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8184" y="1916112"/>
            <a:ext cx="5389033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01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897" y="1125538"/>
            <a:ext cx="4011084" cy="787399"/>
          </a:xfrm>
        </p:spPr>
        <p:txBody>
          <a:bodyPr anchor="b">
            <a:no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437" y="1125538"/>
            <a:ext cx="6815667" cy="51990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897" y="1951037"/>
            <a:ext cx="4011084" cy="4373563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0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76801"/>
            <a:ext cx="73152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43001"/>
            <a:ext cx="7315200" cy="366077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3539"/>
            <a:ext cx="7315200" cy="8048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14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4405" y="1190625"/>
            <a:ext cx="11161184" cy="1323975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38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192" y="1168400"/>
            <a:ext cx="11237408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1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71424" y="1189038"/>
            <a:ext cx="2743200" cy="5135563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544" y="1189038"/>
            <a:ext cx="8253789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54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5837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555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940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4812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:\Repro 1\Corporate PPT Template\Images 070414\Final Image 090413 - Low Res\Rowing-Close-u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7"/>
          <a:stretch/>
        </p:blipFill>
        <p:spPr bwMode="auto">
          <a:xfrm>
            <a:off x="0" y="124823"/>
            <a:ext cx="12192000" cy="67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55A51C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4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3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4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1578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1976439"/>
            <a:ext cx="12192000" cy="847725"/>
          </a:xfrm>
          <a:prstGeom prst="rect">
            <a:avLst/>
          </a:prstGeom>
          <a:solidFill>
            <a:srgbClr val="0067AC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 bwMode="auto">
          <a:xfrm>
            <a:off x="565151" y="428625"/>
            <a:ext cx="4349749" cy="376238"/>
            <a:chOff x="267" y="270"/>
            <a:chExt cx="2055" cy="237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0909301" y="425451"/>
            <a:ext cx="647700" cy="423863"/>
          </a:xfrm>
          <a:custGeom>
            <a:avLst/>
            <a:gdLst>
              <a:gd name="T0" fmla="*/ 2147483647 w 835"/>
              <a:gd name="T1" fmla="*/ 2147483647 h 727"/>
              <a:gd name="T2" fmla="*/ 2147483647 w 835"/>
              <a:gd name="T3" fmla="*/ 2147483647 h 727"/>
              <a:gd name="T4" fmla="*/ 2147483647 w 835"/>
              <a:gd name="T5" fmla="*/ 2147483647 h 727"/>
              <a:gd name="T6" fmla="*/ 2147483647 w 835"/>
              <a:gd name="T7" fmla="*/ 2147483647 h 727"/>
              <a:gd name="T8" fmla="*/ 2147483647 w 835"/>
              <a:gd name="T9" fmla="*/ 2147483647 h 727"/>
              <a:gd name="T10" fmla="*/ 2147483647 w 835"/>
              <a:gd name="T11" fmla="*/ 2147483647 h 727"/>
              <a:gd name="T12" fmla="*/ 2147483647 w 835"/>
              <a:gd name="T13" fmla="*/ 2147483647 h 727"/>
              <a:gd name="T14" fmla="*/ 2147483647 w 835"/>
              <a:gd name="T15" fmla="*/ 2147483647 h 727"/>
              <a:gd name="T16" fmla="*/ 2147483647 w 835"/>
              <a:gd name="T17" fmla="*/ 2147483647 h 727"/>
              <a:gd name="T18" fmla="*/ 2147483647 w 835"/>
              <a:gd name="T19" fmla="*/ 2147483647 h 727"/>
              <a:gd name="T20" fmla="*/ 2147483647 w 835"/>
              <a:gd name="T21" fmla="*/ 2147483647 h 727"/>
              <a:gd name="T22" fmla="*/ 2147483647 w 835"/>
              <a:gd name="T23" fmla="*/ 2147483647 h 727"/>
              <a:gd name="T24" fmla="*/ 2147483647 w 835"/>
              <a:gd name="T25" fmla="*/ 2147483647 h 727"/>
              <a:gd name="T26" fmla="*/ 2147483647 w 835"/>
              <a:gd name="T27" fmla="*/ 2147483647 h 727"/>
              <a:gd name="T28" fmla="*/ 2147483647 w 835"/>
              <a:gd name="T29" fmla="*/ 2147483647 h 727"/>
              <a:gd name="T30" fmla="*/ 2147483647 w 835"/>
              <a:gd name="T31" fmla="*/ 2147483647 h 727"/>
              <a:gd name="T32" fmla="*/ 2147483647 w 835"/>
              <a:gd name="T33" fmla="*/ 2147483647 h 727"/>
              <a:gd name="T34" fmla="*/ 2147483647 w 835"/>
              <a:gd name="T35" fmla="*/ 2147483647 h 727"/>
              <a:gd name="T36" fmla="*/ 2147483647 w 835"/>
              <a:gd name="T37" fmla="*/ 2147483647 h 727"/>
              <a:gd name="T38" fmla="*/ 0 w 835"/>
              <a:gd name="T39" fmla="*/ 2147483647 h 727"/>
              <a:gd name="T40" fmla="*/ 2147483647 w 835"/>
              <a:gd name="T41" fmla="*/ 2147483647 h 727"/>
              <a:gd name="T42" fmla="*/ 2147483647 w 835"/>
              <a:gd name="T43" fmla="*/ 2147483647 h 727"/>
              <a:gd name="T44" fmla="*/ 2147483647 w 835"/>
              <a:gd name="T45" fmla="*/ 2147483647 h 727"/>
              <a:gd name="T46" fmla="*/ 2147483647 w 835"/>
              <a:gd name="T47" fmla="*/ 2147483647 h 727"/>
              <a:gd name="T48" fmla="*/ 2147483647 w 835"/>
              <a:gd name="T49" fmla="*/ 2147483647 h 727"/>
              <a:gd name="T50" fmla="*/ 2147483647 w 835"/>
              <a:gd name="T51" fmla="*/ 2147483647 h 727"/>
              <a:gd name="T52" fmla="*/ 2147483647 w 835"/>
              <a:gd name="T53" fmla="*/ 2147483647 h 727"/>
              <a:gd name="T54" fmla="*/ 2147483647 w 835"/>
              <a:gd name="T55" fmla="*/ 2147483647 h 727"/>
              <a:gd name="T56" fmla="*/ 2147483647 w 835"/>
              <a:gd name="T57" fmla="*/ 2147483647 h 727"/>
              <a:gd name="T58" fmla="*/ 2147483647 w 835"/>
              <a:gd name="T59" fmla="*/ 2147483647 h 727"/>
              <a:gd name="T60" fmla="*/ 2147483647 w 835"/>
              <a:gd name="T61" fmla="*/ 2147483647 h 727"/>
              <a:gd name="T62" fmla="*/ 2147483647 w 835"/>
              <a:gd name="T63" fmla="*/ 2147483647 h 727"/>
              <a:gd name="T64" fmla="*/ 2147483647 w 835"/>
              <a:gd name="T65" fmla="*/ 2147483647 h 727"/>
              <a:gd name="T66" fmla="*/ 2147483647 w 835"/>
              <a:gd name="T67" fmla="*/ 2147483647 h 727"/>
              <a:gd name="T68" fmla="*/ 2147483647 w 835"/>
              <a:gd name="T69" fmla="*/ 2147483647 h 727"/>
              <a:gd name="T70" fmla="*/ 2147483647 w 835"/>
              <a:gd name="T71" fmla="*/ 2147483647 h 727"/>
              <a:gd name="T72" fmla="*/ 2147483647 w 835"/>
              <a:gd name="T73" fmla="*/ 2147483647 h 727"/>
              <a:gd name="T74" fmla="*/ 2147483647 w 835"/>
              <a:gd name="T75" fmla="*/ 2147483647 h 727"/>
              <a:gd name="T76" fmla="*/ 2147483647 w 835"/>
              <a:gd name="T77" fmla="*/ 2147483647 h 727"/>
              <a:gd name="T78" fmla="*/ 2147483647 w 835"/>
              <a:gd name="T79" fmla="*/ 2147483647 h 727"/>
              <a:gd name="T80" fmla="*/ 2147483647 w 835"/>
              <a:gd name="T81" fmla="*/ 2147483647 h 727"/>
              <a:gd name="T82" fmla="*/ 2147483647 w 835"/>
              <a:gd name="T83" fmla="*/ 2147483647 h 727"/>
              <a:gd name="T84" fmla="*/ 2147483647 w 835"/>
              <a:gd name="T85" fmla="*/ 2147483647 h 727"/>
              <a:gd name="T86" fmla="*/ 2147483647 w 835"/>
              <a:gd name="T87" fmla="*/ 2147483647 h 727"/>
              <a:gd name="T88" fmla="*/ 2147483647 w 835"/>
              <a:gd name="T89" fmla="*/ 2147483647 h 727"/>
              <a:gd name="T90" fmla="*/ 2147483647 w 835"/>
              <a:gd name="T91" fmla="*/ 2147483647 h 727"/>
              <a:gd name="T92" fmla="*/ 2147483647 w 835"/>
              <a:gd name="T93" fmla="*/ 2147483647 h 727"/>
              <a:gd name="T94" fmla="*/ 2147483647 w 835"/>
              <a:gd name="T95" fmla="*/ 2147483647 h 727"/>
              <a:gd name="T96" fmla="*/ 2147483647 w 835"/>
              <a:gd name="T97" fmla="*/ 2147483647 h 727"/>
              <a:gd name="T98" fmla="*/ 2147483647 w 835"/>
              <a:gd name="T99" fmla="*/ 2147483647 h 727"/>
              <a:gd name="T100" fmla="*/ 2147483647 w 835"/>
              <a:gd name="T101" fmla="*/ 2147483647 h 727"/>
              <a:gd name="T102" fmla="*/ 2147483647 w 835"/>
              <a:gd name="T103" fmla="*/ 2147483647 h 7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4"/>
            <a:ext cx="3282951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NAGESH\TCSL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400801"/>
            <a:ext cx="30480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3" y="3858638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96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5260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253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  <a:cs typeface="+mn-cs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0331908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without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3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None/>
              <a:defRPr lang="en-US" sz="24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9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2014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804184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927938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25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666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26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0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113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6819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1976439"/>
            <a:ext cx="12192000" cy="847725"/>
          </a:xfrm>
          <a:prstGeom prst="rect">
            <a:avLst/>
          </a:prstGeom>
          <a:solidFill>
            <a:srgbClr val="0067AC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16"/>
          <p:cNvGrpSpPr>
            <a:grpSpLocks noChangeAspect="1"/>
          </p:cNvGrpSpPr>
          <p:nvPr/>
        </p:nvGrpSpPr>
        <p:grpSpPr bwMode="auto">
          <a:xfrm>
            <a:off x="565151" y="428625"/>
            <a:ext cx="4349749" cy="376238"/>
            <a:chOff x="267" y="270"/>
            <a:chExt cx="2055" cy="237"/>
          </a:xfrm>
        </p:grpSpPr>
        <p:sp>
          <p:nvSpPr>
            <p:cNvPr id="7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0909301" y="425451"/>
            <a:ext cx="647700" cy="423863"/>
          </a:xfrm>
          <a:custGeom>
            <a:avLst/>
            <a:gdLst>
              <a:gd name="T0" fmla="*/ 2147483647 w 835"/>
              <a:gd name="T1" fmla="*/ 2147483647 h 727"/>
              <a:gd name="T2" fmla="*/ 2147483647 w 835"/>
              <a:gd name="T3" fmla="*/ 2147483647 h 727"/>
              <a:gd name="T4" fmla="*/ 2147483647 w 835"/>
              <a:gd name="T5" fmla="*/ 2147483647 h 727"/>
              <a:gd name="T6" fmla="*/ 2147483647 w 835"/>
              <a:gd name="T7" fmla="*/ 2147483647 h 727"/>
              <a:gd name="T8" fmla="*/ 2147483647 w 835"/>
              <a:gd name="T9" fmla="*/ 2147483647 h 727"/>
              <a:gd name="T10" fmla="*/ 2147483647 w 835"/>
              <a:gd name="T11" fmla="*/ 2147483647 h 727"/>
              <a:gd name="T12" fmla="*/ 2147483647 w 835"/>
              <a:gd name="T13" fmla="*/ 2147483647 h 727"/>
              <a:gd name="T14" fmla="*/ 2147483647 w 835"/>
              <a:gd name="T15" fmla="*/ 2147483647 h 727"/>
              <a:gd name="T16" fmla="*/ 2147483647 w 835"/>
              <a:gd name="T17" fmla="*/ 2147483647 h 727"/>
              <a:gd name="T18" fmla="*/ 2147483647 w 835"/>
              <a:gd name="T19" fmla="*/ 2147483647 h 727"/>
              <a:gd name="T20" fmla="*/ 2147483647 w 835"/>
              <a:gd name="T21" fmla="*/ 2147483647 h 727"/>
              <a:gd name="T22" fmla="*/ 2147483647 w 835"/>
              <a:gd name="T23" fmla="*/ 2147483647 h 727"/>
              <a:gd name="T24" fmla="*/ 2147483647 w 835"/>
              <a:gd name="T25" fmla="*/ 2147483647 h 727"/>
              <a:gd name="T26" fmla="*/ 2147483647 w 835"/>
              <a:gd name="T27" fmla="*/ 2147483647 h 727"/>
              <a:gd name="T28" fmla="*/ 2147483647 w 835"/>
              <a:gd name="T29" fmla="*/ 2147483647 h 727"/>
              <a:gd name="T30" fmla="*/ 2147483647 w 835"/>
              <a:gd name="T31" fmla="*/ 2147483647 h 727"/>
              <a:gd name="T32" fmla="*/ 2147483647 w 835"/>
              <a:gd name="T33" fmla="*/ 2147483647 h 727"/>
              <a:gd name="T34" fmla="*/ 2147483647 w 835"/>
              <a:gd name="T35" fmla="*/ 2147483647 h 727"/>
              <a:gd name="T36" fmla="*/ 2147483647 w 835"/>
              <a:gd name="T37" fmla="*/ 2147483647 h 727"/>
              <a:gd name="T38" fmla="*/ 0 w 835"/>
              <a:gd name="T39" fmla="*/ 2147483647 h 727"/>
              <a:gd name="T40" fmla="*/ 2147483647 w 835"/>
              <a:gd name="T41" fmla="*/ 2147483647 h 727"/>
              <a:gd name="T42" fmla="*/ 2147483647 w 835"/>
              <a:gd name="T43" fmla="*/ 2147483647 h 727"/>
              <a:gd name="T44" fmla="*/ 2147483647 w 835"/>
              <a:gd name="T45" fmla="*/ 2147483647 h 727"/>
              <a:gd name="T46" fmla="*/ 2147483647 w 835"/>
              <a:gd name="T47" fmla="*/ 2147483647 h 727"/>
              <a:gd name="T48" fmla="*/ 2147483647 w 835"/>
              <a:gd name="T49" fmla="*/ 2147483647 h 727"/>
              <a:gd name="T50" fmla="*/ 2147483647 w 835"/>
              <a:gd name="T51" fmla="*/ 2147483647 h 727"/>
              <a:gd name="T52" fmla="*/ 2147483647 w 835"/>
              <a:gd name="T53" fmla="*/ 2147483647 h 727"/>
              <a:gd name="T54" fmla="*/ 2147483647 w 835"/>
              <a:gd name="T55" fmla="*/ 2147483647 h 727"/>
              <a:gd name="T56" fmla="*/ 2147483647 w 835"/>
              <a:gd name="T57" fmla="*/ 2147483647 h 727"/>
              <a:gd name="T58" fmla="*/ 2147483647 w 835"/>
              <a:gd name="T59" fmla="*/ 2147483647 h 727"/>
              <a:gd name="T60" fmla="*/ 2147483647 w 835"/>
              <a:gd name="T61" fmla="*/ 2147483647 h 727"/>
              <a:gd name="T62" fmla="*/ 2147483647 w 835"/>
              <a:gd name="T63" fmla="*/ 2147483647 h 727"/>
              <a:gd name="T64" fmla="*/ 2147483647 w 835"/>
              <a:gd name="T65" fmla="*/ 2147483647 h 727"/>
              <a:gd name="T66" fmla="*/ 2147483647 w 835"/>
              <a:gd name="T67" fmla="*/ 2147483647 h 727"/>
              <a:gd name="T68" fmla="*/ 2147483647 w 835"/>
              <a:gd name="T69" fmla="*/ 2147483647 h 727"/>
              <a:gd name="T70" fmla="*/ 2147483647 w 835"/>
              <a:gd name="T71" fmla="*/ 2147483647 h 727"/>
              <a:gd name="T72" fmla="*/ 2147483647 w 835"/>
              <a:gd name="T73" fmla="*/ 2147483647 h 727"/>
              <a:gd name="T74" fmla="*/ 2147483647 w 835"/>
              <a:gd name="T75" fmla="*/ 2147483647 h 727"/>
              <a:gd name="T76" fmla="*/ 2147483647 w 835"/>
              <a:gd name="T77" fmla="*/ 2147483647 h 727"/>
              <a:gd name="T78" fmla="*/ 2147483647 w 835"/>
              <a:gd name="T79" fmla="*/ 2147483647 h 727"/>
              <a:gd name="T80" fmla="*/ 2147483647 w 835"/>
              <a:gd name="T81" fmla="*/ 2147483647 h 727"/>
              <a:gd name="T82" fmla="*/ 2147483647 w 835"/>
              <a:gd name="T83" fmla="*/ 2147483647 h 727"/>
              <a:gd name="T84" fmla="*/ 2147483647 w 835"/>
              <a:gd name="T85" fmla="*/ 2147483647 h 727"/>
              <a:gd name="T86" fmla="*/ 2147483647 w 835"/>
              <a:gd name="T87" fmla="*/ 2147483647 h 727"/>
              <a:gd name="T88" fmla="*/ 2147483647 w 835"/>
              <a:gd name="T89" fmla="*/ 2147483647 h 727"/>
              <a:gd name="T90" fmla="*/ 2147483647 w 835"/>
              <a:gd name="T91" fmla="*/ 2147483647 h 727"/>
              <a:gd name="T92" fmla="*/ 2147483647 w 835"/>
              <a:gd name="T93" fmla="*/ 2147483647 h 727"/>
              <a:gd name="T94" fmla="*/ 2147483647 w 835"/>
              <a:gd name="T95" fmla="*/ 2147483647 h 727"/>
              <a:gd name="T96" fmla="*/ 2147483647 w 835"/>
              <a:gd name="T97" fmla="*/ 2147483647 h 727"/>
              <a:gd name="T98" fmla="*/ 2147483647 w 835"/>
              <a:gd name="T99" fmla="*/ 2147483647 h 727"/>
              <a:gd name="T100" fmla="*/ 2147483647 w 835"/>
              <a:gd name="T101" fmla="*/ 2147483647 h 727"/>
              <a:gd name="T102" fmla="*/ 2147483647 w 835"/>
              <a:gd name="T103" fmla="*/ 2147483647 h 7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4"/>
            <a:ext cx="3282951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NAGESH\TCSL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400801"/>
            <a:ext cx="30480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83" y="3200401"/>
            <a:ext cx="103632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683" y="3858638"/>
            <a:ext cx="10380133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480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2523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8555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7722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12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  <a:cs typeface="+mn-cs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543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8230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U:\Repro 1\Corporate PPT Template\Images 070414\Final Image 090413 - Low Res\200363998-001(4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5702" b="5789"/>
          <a:stretch/>
        </p:blipFill>
        <p:spPr bwMode="auto">
          <a:xfrm>
            <a:off x="0" y="1"/>
            <a:ext cx="12191997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60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1263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5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084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265" y="603428"/>
            <a:ext cx="12217265" cy="624187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55A51C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8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U:\Repro 1\Corporate PPT Template\Images 070414\Final Image 090413 - Low Res\200363998-001(4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5702" b="5789"/>
          <a:stretch/>
        </p:blipFill>
        <p:spPr bwMode="auto">
          <a:xfrm>
            <a:off x="0" y="1"/>
            <a:ext cx="12191997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TK TitleOnly 2012/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2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  <a:cs typeface="+mn-cs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8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:\Repro 1\Corporate PPT Template\Images 070414\Final Image 090413 - Low Res\148053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83" y="744504"/>
            <a:ext cx="12229275" cy="61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0" y="4"/>
            <a:ext cx="12192000" cy="759624"/>
            <a:chOff x="0" y="4"/>
            <a:chExt cx="9144000" cy="759624"/>
          </a:xfrm>
        </p:grpSpPr>
        <p:sp>
          <p:nvSpPr>
            <p:cNvPr id="33" name="Rectangle 32"/>
            <p:cNvSpPr/>
            <p:nvPr/>
          </p:nvSpPr>
          <p:spPr>
            <a:xfrm>
              <a:off x="0" y="4"/>
              <a:ext cx="9144000" cy="759624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Myriad Pro"/>
              </a:endParaRPr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8365792" y="124823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381000" y="249151"/>
              <a:ext cx="2373191" cy="314216"/>
              <a:chOff x="381000" y="333375"/>
              <a:chExt cx="2373191" cy="314216"/>
            </a:xfrm>
          </p:grpSpPr>
          <p:grpSp>
            <p:nvGrpSpPr>
              <p:cNvPr id="36" name="Group 15"/>
              <p:cNvGrpSpPr/>
              <p:nvPr/>
            </p:nvGrpSpPr>
            <p:grpSpPr>
              <a:xfrm>
                <a:off x="381000" y="333375"/>
                <a:ext cx="2227429" cy="112270"/>
                <a:chOff x="68096" y="6650480"/>
                <a:chExt cx="2503487" cy="127000"/>
              </a:xfrm>
              <a:solidFill>
                <a:schemeClr val="bg1"/>
              </a:solidFill>
            </p:grpSpPr>
            <p:sp>
              <p:nvSpPr>
                <p:cNvPr id="38" name="Freeform 37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623721" y="6650480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  <p:sp>
              <p:nvSpPr>
                <p:cNvPr id="40" name="Freeform 39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prstClr val="white"/>
                    </a:solidFill>
                    <a:latin typeface="Myriad Pro"/>
                  </a:endParaRPr>
                </a:p>
              </p:txBody>
            </p:sp>
          </p:grp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 flipH="1">
            <a:off x="1422399" y="4648200"/>
            <a:ext cx="10769599" cy="220980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8919331" y="6295414"/>
            <a:ext cx="3272669" cy="5625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84800" y="6539546"/>
            <a:ext cx="3251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0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1" y="6387399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9525"/>
            <a:ext cx="12192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72" y="3440303"/>
            <a:ext cx="103632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812" y="4123944"/>
            <a:ext cx="10375392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51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53618" y="6405563"/>
            <a:ext cx="884767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/>
              </a:rPr>
              <a:t>- </a:t>
            </a:r>
            <a:fld id="{1A7EF833-5E00-4A35-8291-63B00E36FF1D}" type="slidenum">
              <a:rPr lang="en-US">
                <a:solidFill>
                  <a:srgbClr val="000000"/>
                </a:solidFill>
                <a:latin typeface="Myriad Pro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>
                <a:solidFill>
                  <a:srgbClr val="000000"/>
                </a:solidFill>
                <a:latin typeface="Myriad Pro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769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0" y="1"/>
            <a:ext cx="12192000" cy="595313"/>
          </a:xfrm>
          <a:prstGeom prst="rect">
            <a:avLst/>
          </a:prstGeom>
        </p:spPr>
        <p:txBody>
          <a:bodyPr anchor="ctr"/>
          <a:lstStyle/>
          <a:p>
            <a:pPr marL="1158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4E84C4"/>
              </a:solidFill>
              <a:latin typeface="Tahoma" pitchFamily="34" charset="0"/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23133" y="6461126"/>
            <a:ext cx="508000" cy="2651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B596989-05AE-48C3-8474-465F7D3F1F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1154394" y="257176"/>
            <a:ext cx="647277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24" name="Group 15"/>
          <p:cNvGrpSpPr/>
          <p:nvPr/>
        </p:nvGrpSpPr>
        <p:grpSpPr>
          <a:xfrm>
            <a:off x="508005" y="333375"/>
            <a:ext cx="2969905" cy="112270"/>
            <a:chOff x="68096" y="6650480"/>
            <a:chExt cx="2503487" cy="12700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838158" y="6650480"/>
              <a:ext cx="733425" cy="12700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23721" y="6650480"/>
              <a:ext cx="1169987" cy="12700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8096" y="6652068"/>
              <a:ext cx="493712" cy="123825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2109822" y="523807"/>
            <a:ext cx="1562437" cy="123785"/>
          </a:xfrm>
          <a:custGeom>
            <a:avLst/>
            <a:gdLst/>
            <a:ahLst/>
            <a:cxnLst>
              <a:cxn ang="0">
                <a:pos x="805" y="637"/>
              </a:cxn>
              <a:cxn ang="0">
                <a:pos x="996" y="219"/>
              </a:cxn>
              <a:cxn ang="0">
                <a:pos x="1304" y="357"/>
              </a:cxn>
              <a:cxn ang="0">
                <a:pos x="1069" y="644"/>
              </a:cxn>
              <a:cxn ang="0">
                <a:pos x="1040" y="573"/>
              </a:cxn>
              <a:cxn ang="0">
                <a:pos x="1182" y="280"/>
              </a:cxn>
              <a:cxn ang="0">
                <a:pos x="1457" y="426"/>
              </a:cxn>
              <a:cxn ang="0">
                <a:pos x="1680" y="639"/>
              </a:cxn>
              <a:cxn ang="0">
                <a:pos x="1384" y="480"/>
              </a:cxn>
              <a:cxn ang="0">
                <a:pos x="1565" y="178"/>
              </a:cxn>
              <a:cxn ang="0">
                <a:pos x="1772" y="419"/>
              </a:cxn>
              <a:cxn ang="0">
                <a:pos x="1479" y="300"/>
              </a:cxn>
              <a:cxn ang="0">
                <a:pos x="2054" y="179"/>
              </a:cxn>
              <a:cxn ang="0">
                <a:pos x="2260" y="188"/>
              </a:cxn>
              <a:cxn ang="0">
                <a:pos x="2257" y="15"/>
              </a:cxn>
              <a:cxn ang="0">
                <a:pos x="2523" y="568"/>
              </a:cxn>
              <a:cxn ang="0">
                <a:pos x="2483" y="627"/>
              </a:cxn>
              <a:cxn ang="0">
                <a:pos x="2395" y="282"/>
              </a:cxn>
              <a:cxn ang="0">
                <a:pos x="2669" y="201"/>
              </a:cxn>
              <a:cxn ang="0">
                <a:pos x="2657" y="282"/>
              </a:cxn>
              <a:cxn ang="0">
                <a:pos x="2858" y="220"/>
              </a:cxn>
              <a:cxn ang="0">
                <a:pos x="3192" y="222"/>
              </a:cxn>
              <a:cxn ang="0">
                <a:pos x="3092" y="249"/>
              </a:cxn>
              <a:cxn ang="0">
                <a:pos x="3666" y="632"/>
              </a:cxn>
              <a:cxn ang="0">
                <a:pos x="3354" y="500"/>
              </a:cxn>
              <a:cxn ang="0">
                <a:pos x="3484" y="195"/>
              </a:cxn>
              <a:cxn ang="0">
                <a:pos x="3516" y="256"/>
              </a:cxn>
              <a:cxn ang="0">
                <a:pos x="3592" y="581"/>
              </a:cxn>
              <a:cxn ang="0">
                <a:pos x="4055" y="577"/>
              </a:cxn>
              <a:cxn ang="0">
                <a:pos x="3803" y="567"/>
              </a:cxn>
              <a:cxn ang="0">
                <a:pos x="3854" y="210"/>
              </a:cxn>
              <a:cxn ang="0">
                <a:pos x="4132" y="281"/>
              </a:cxn>
              <a:cxn ang="0">
                <a:pos x="3947" y="237"/>
              </a:cxn>
              <a:cxn ang="0">
                <a:pos x="4571" y="638"/>
              </a:cxn>
              <a:cxn ang="0">
                <a:pos x="4425" y="355"/>
              </a:cxn>
              <a:cxn ang="0">
                <a:pos x="4692" y="179"/>
              </a:cxn>
              <a:cxn ang="0">
                <a:pos x="4503" y="378"/>
              </a:cxn>
              <a:cxn ang="0">
                <a:pos x="4914" y="445"/>
              </a:cxn>
              <a:cxn ang="0">
                <a:pos x="5116" y="642"/>
              </a:cxn>
              <a:cxn ang="0">
                <a:pos x="4837" y="469"/>
              </a:cxn>
              <a:cxn ang="0">
                <a:pos x="5032" y="177"/>
              </a:cxn>
              <a:cxn ang="0">
                <a:pos x="5225" y="427"/>
              </a:cxn>
              <a:cxn ang="0">
                <a:pos x="4929" y="310"/>
              </a:cxn>
              <a:cxn ang="0">
                <a:pos x="5520" y="177"/>
              </a:cxn>
              <a:cxn ang="0">
                <a:pos x="5849" y="249"/>
              </a:cxn>
              <a:cxn ang="0">
                <a:pos x="5745" y="644"/>
              </a:cxn>
              <a:cxn ang="0">
                <a:pos x="6173" y="588"/>
              </a:cxn>
              <a:cxn ang="0">
                <a:pos x="5907" y="543"/>
              </a:cxn>
              <a:cxn ang="0">
                <a:pos x="6173" y="317"/>
              </a:cxn>
              <a:cxn ang="0">
                <a:pos x="6044" y="179"/>
              </a:cxn>
              <a:cxn ang="0">
                <a:pos x="6022" y="438"/>
              </a:cxn>
              <a:cxn ang="0">
                <a:pos x="6118" y="573"/>
              </a:cxn>
              <a:cxn ang="0">
                <a:pos x="6379" y="72"/>
              </a:cxn>
              <a:cxn ang="0">
                <a:pos x="6454" y="99"/>
              </a:cxn>
              <a:cxn ang="0">
                <a:pos x="6815" y="177"/>
              </a:cxn>
              <a:cxn ang="0">
                <a:pos x="6901" y="333"/>
              </a:cxn>
              <a:cxn ang="0">
                <a:pos x="6691" y="329"/>
              </a:cxn>
              <a:cxn ang="0">
                <a:pos x="7278" y="580"/>
              </a:cxn>
              <a:cxn ang="0">
                <a:pos x="7137" y="188"/>
              </a:cxn>
              <a:cxn ang="0">
                <a:pos x="7541" y="759"/>
              </a:cxn>
              <a:cxn ang="0">
                <a:pos x="7366" y="188"/>
              </a:cxn>
              <a:cxn ang="0">
                <a:pos x="7881" y="532"/>
              </a:cxn>
              <a:cxn ang="0">
                <a:pos x="7920" y="642"/>
              </a:cxn>
            </a:cxnLst>
            <a:rect l="0" t="0" r="r" b="b"/>
            <a:pathLst>
              <a:path w="7953" h="842">
                <a:moveTo>
                  <a:pt x="324" y="277"/>
                </a:moveTo>
                <a:lnTo>
                  <a:pt x="324" y="344"/>
                </a:lnTo>
                <a:lnTo>
                  <a:pt x="81" y="344"/>
                </a:lnTo>
                <a:lnTo>
                  <a:pt x="81" y="569"/>
                </a:lnTo>
                <a:lnTo>
                  <a:pt x="352" y="569"/>
                </a:lnTo>
                <a:lnTo>
                  <a:pt x="352" y="637"/>
                </a:lnTo>
                <a:lnTo>
                  <a:pt x="0" y="637"/>
                </a:lnTo>
                <a:lnTo>
                  <a:pt x="0" y="11"/>
                </a:lnTo>
                <a:lnTo>
                  <a:pt x="338" y="11"/>
                </a:lnTo>
                <a:lnTo>
                  <a:pt x="338" y="79"/>
                </a:lnTo>
                <a:lnTo>
                  <a:pt x="81" y="79"/>
                </a:lnTo>
                <a:lnTo>
                  <a:pt x="81" y="277"/>
                </a:lnTo>
                <a:lnTo>
                  <a:pt x="324" y="277"/>
                </a:lnTo>
                <a:close/>
                <a:moveTo>
                  <a:pt x="401" y="188"/>
                </a:moveTo>
                <a:lnTo>
                  <a:pt x="492" y="188"/>
                </a:lnTo>
                <a:lnTo>
                  <a:pt x="556" y="284"/>
                </a:lnTo>
                <a:lnTo>
                  <a:pt x="566" y="300"/>
                </a:lnTo>
                <a:lnTo>
                  <a:pt x="578" y="317"/>
                </a:lnTo>
                <a:lnTo>
                  <a:pt x="589" y="337"/>
                </a:lnTo>
                <a:lnTo>
                  <a:pt x="601" y="357"/>
                </a:lnTo>
                <a:lnTo>
                  <a:pt x="604" y="357"/>
                </a:lnTo>
                <a:lnTo>
                  <a:pt x="614" y="340"/>
                </a:lnTo>
                <a:lnTo>
                  <a:pt x="625" y="321"/>
                </a:lnTo>
                <a:lnTo>
                  <a:pt x="636" y="303"/>
                </a:lnTo>
                <a:lnTo>
                  <a:pt x="649" y="283"/>
                </a:lnTo>
                <a:lnTo>
                  <a:pt x="712" y="188"/>
                </a:lnTo>
                <a:lnTo>
                  <a:pt x="800" y="188"/>
                </a:lnTo>
                <a:lnTo>
                  <a:pt x="646" y="405"/>
                </a:lnTo>
                <a:lnTo>
                  <a:pt x="805" y="637"/>
                </a:lnTo>
                <a:lnTo>
                  <a:pt x="712" y="637"/>
                </a:lnTo>
                <a:lnTo>
                  <a:pt x="646" y="535"/>
                </a:lnTo>
                <a:lnTo>
                  <a:pt x="635" y="520"/>
                </a:lnTo>
                <a:lnTo>
                  <a:pt x="624" y="501"/>
                </a:lnTo>
                <a:lnTo>
                  <a:pt x="612" y="481"/>
                </a:lnTo>
                <a:lnTo>
                  <a:pt x="598" y="457"/>
                </a:lnTo>
                <a:lnTo>
                  <a:pt x="596" y="457"/>
                </a:lnTo>
                <a:lnTo>
                  <a:pt x="588" y="472"/>
                </a:lnTo>
                <a:lnTo>
                  <a:pt x="578" y="490"/>
                </a:lnTo>
                <a:lnTo>
                  <a:pt x="564" y="511"/>
                </a:lnTo>
                <a:lnTo>
                  <a:pt x="549" y="535"/>
                </a:lnTo>
                <a:lnTo>
                  <a:pt x="484" y="637"/>
                </a:lnTo>
                <a:lnTo>
                  <a:pt x="394" y="637"/>
                </a:lnTo>
                <a:lnTo>
                  <a:pt x="553" y="408"/>
                </a:lnTo>
                <a:lnTo>
                  <a:pt x="401" y="188"/>
                </a:lnTo>
                <a:close/>
                <a:moveTo>
                  <a:pt x="883" y="820"/>
                </a:moveTo>
                <a:lnTo>
                  <a:pt x="883" y="334"/>
                </a:lnTo>
                <a:lnTo>
                  <a:pt x="883" y="298"/>
                </a:lnTo>
                <a:lnTo>
                  <a:pt x="882" y="261"/>
                </a:lnTo>
                <a:lnTo>
                  <a:pt x="881" y="224"/>
                </a:lnTo>
                <a:lnTo>
                  <a:pt x="880" y="188"/>
                </a:lnTo>
                <a:lnTo>
                  <a:pt x="953" y="188"/>
                </a:lnTo>
                <a:lnTo>
                  <a:pt x="957" y="265"/>
                </a:lnTo>
                <a:lnTo>
                  <a:pt x="958" y="265"/>
                </a:lnTo>
                <a:lnTo>
                  <a:pt x="965" y="255"/>
                </a:lnTo>
                <a:lnTo>
                  <a:pt x="972" y="244"/>
                </a:lnTo>
                <a:lnTo>
                  <a:pt x="979" y="235"/>
                </a:lnTo>
                <a:lnTo>
                  <a:pt x="988" y="227"/>
                </a:lnTo>
                <a:lnTo>
                  <a:pt x="996" y="219"/>
                </a:lnTo>
                <a:lnTo>
                  <a:pt x="1005" y="211"/>
                </a:lnTo>
                <a:lnTo>
                  <a:pt x="1014" y="205"/>
                </a:lnTo>
                <a:lnTo>
                  <a:pt x="1024" y="199"/>
                </a:lnTo>
                <a:lnTo>
                  <a:pt x="1034" y="194"/>
                </a:lnTo>
                <a:lnTo>
                  <a:pt x="1045" y="190"/>
                </a:lnTo>
                <a:lnTo>
                  <a:pt x="1055" y="186"/>
                </a:lnTo>
                <a:lnTo>
                  <a:pt x="1068" y="183"/>
                </a:lnTo>
                <a:lnTo>
                  <a:pt x="1079" y="181"/>
                </a:lnTo>
                <a:lnTo>
                  <a:pt x="1091" y="178"/>
                </a:lnTo>
                <a:lnTo>
                  <a:pt x="1105" y="177"/>
                </a:lnTo>
                <a:lnTo>
                  <a:pt x="1118" y="177"/>
                </a:lnTo>
                <a:lnTo>
                  <a:pt x="1138" y="178"/>
                </a:lnTo>
                <a:lnTo>
                  <a:pt x="1157" y="182"/>
                </a:lnTo>
                <a:lnTo>
                  <a:pt x="1166" y="184"/>
                </a:lnTo>
                <a:lnTo>
                  <a:pt x="1176" y="187"/>
                </a:lnTo>
                <a:lnTo>
                  <a:pt x="1185" y="190"/>
                </a:lnTo>
                <a:lnTo>
                  <a:pt x="1193" y="193"/>
                </a:lnTo>
                <a:lnTo>
                  <a:pt x="1201" y="198"/>
                </a:lnTo>
                <a:lnTo>
                  <a:pt x="1210" y="202"/>
                </a:lnTo>
                <a:lnTo>
                  <a:pt x="1218" y="207"/>
                </a:lnTo>
                <a:lnTo>
                  <a:pt x="1225" y="213"/>
                </a:lnTo>
                <a:lnTo>
                  <a:pt x="1240" y="226"/>
                </a:lnTo>
                <a:lnTo>
                  <a:pt x="1254" y="241"/>
                </a:lnTo>
                <a:lnTo>
                  <a:pt x="1266" y="258"/>
                </a:lnTo>
                <a:lnTo>
                  <a:pt x="1277" y="275"/>
                </a:lnTo>
                <a:lnTo>
                  <a:pt x="1287" y="294"/>
                </a:lnTo>
                <a:lnTo>
                  <a:pt x="1294" y="314"/>
                </a:lnTo>
                <a:lnTo>
                  <a:pt x="1300" y="335"/>
                </a:lnTo>
                <a:lnTo>
                  <a:pt x="1304" y="357"/>
                </a:lnTo>
                <a:lnTo>
                  <a:pt x="1307" y="381"/>
                </a:lnTo>
                <a:lnTo>
                  <a:pt x="1308" y="406"/>
                </a:lnTo>
                <a:lnTo>
                  <a:pt x="1307" y="434"/>
                </a:lnTo>
                <a:lnTo>
                  <a:pt x="1304" y="460"/>
                </a:lnTo>
                <a:lnTo>
                  <a:pt x="1302" y="473"/>
                </a:lnTo>
                <a:lnTo>
                  <a:pt x="1299" y="485"/>
                </a:lnTo>
                <a:lnTo>
                  <a:pt x="1296" y="497"/>
                </a:lnTo>
                <a:lnTo>
                  <a:pt x="1292" y="509"/>
                </a:lnTo>
                <a:lnTo>
                  <a:pt x="1288" y="520"/>
                </a:lnTo>
                <a:lnTo>
                  <a:pt x="1283" y="530"/>
                </a:lnTo>
                <a:lnTo>
                  <a:pt x="1278" y="541"/>
                </a:lnTo>
                <a:lnTo>
                  <a:pt x="1272" y="551"/>
                </a:lnTo>
                <a:lnTo>
                  <a:pt x="1266" y="560"/>
                </a:lnTo>
                <a:lnTo>
                  <a:pt x="1260" y="569"/>
                </a:lnTo>
                <a:lnTo>
                  <a:pt x="1253" y="579"/>
                </a:lnTo>
                <a:lnTo>
                  <a:pt x="1245" y="587"/>
                </a:lnTo>
                <a:lnTo>
                  <a:pt x="1231" y="601"/>
                </a:lnTo>
                <a:lnTo>
                  <a:pt x="1215" y="614"/>
                </a:lnTo>
                <a:lnTo>
                  <a:pt x="1207" y="619"/>
                </a:lnTo>
                <a:lnTo>
                  <a:pt x="1198" y="624"/>
                </a:lnTo>
                <a:lnTo>
                  <a:pt x="1190" y="628"/>
                </a:lnTo>
                <a:lnTo>
                  <a:pt x="1181" y="632"/>
                </a:lnTo>
                <a:lnTo>
                  <a:pt x="1163" y="638"/>
                </a:lnTo>
                <a:lnTo>
                  <a:pt x="1144" y="643"/>
                </a:lnTo>
                <a:lnTo>
                  <a:pt x="1123" y="647"/>
                </a:lnTo>
                <a:lnTo>
                  <a:pt x="1103" y="648"/>
                </a:lnTo>
                <a:lnTo>
                  <a:pt x="1091" y="647"/>
                </a:lnTo>
                <a:lnTo>
                  <a:pt x="1079" y="646"/>
                </a:lnTo>
                <a:lnTo>
                  <a:pt x="1069" y="644"/>
                </a:lnTo>
                <a:lnTo>
                  <a:pt x="1058" y="642"/>
                </a:lnTo>
                <a:lnTo>
                  <a:pt x="1048" y="640"/>
                </a:lnTo>
                <a:lnTo>
                  <a:pt x="1038" y="637"/>
                </a:lnTo>
                <a:lnTo>
                  <a:pt x="1029" y="633"/>
                </a:lnTo>
                <a:lnTo>
                  <a:pt x="1019" y="629"/>
                </a:lnTo>
                <a:lnTo>
                  <a:pt x="1011" y="625"/>
                </a:lnTo>
                <a:lnTo>
                  <a:pt x="1003" y="620"/>
                </a:lnTo>
                <a:lnTo>
                  <a:pt x="996" y="614"/>
                </a:lnTo>
                <a:lnTo>
                  <a:pt x="989" y="607"/>
                </a:lnTo>
                <a:lnTo>
                  <a:pt x="981" y="600"/>
                </a:lnTo>
                <a:lnTo>
                  <a:pt x="975" y="593"/>
                </a:lnTo>
                <a:lnTo>
                  <a:pt x="969" y="585"/>
                </a:lnTo>
                <a:lnTo>
                  <a:pt x="964" y="577"/>
                </a:lnTo>
                <a:lnTo>
                  <a:pt x="964" y="820"/>
                </a:lnTo>
                <a:lnTo>
                  <a:pt x="883" y="820"/>
                </a:lnTo>
                <a:close/>
                <a:moveTo>
                  <a:pt x="964" y="377"/>
                </a:moveTo>
                <a:lnTo>
                  <a:pt x="964" y="454"/>
                </a:lnTo>
                <a:lnTo>
                  <a:pt x="964" y="468"/>
                </a:lnTo>
                <a:lnTo>
                  <a:pt x="966" y="480"/>
                </a:lnTo>
                <a:lnTo>
                  <a:pt x="969" y="492"/>
                </a:lnTo>
                <a:lnTo>
                  <a:pt x="972" y="504"/>
                </a:lnTo>
                <a:lnTo>
                  <a:pt x="977" y="515"/>
                </a:lnTo>
                <a:lnTo>
                  <a:pt x="983" y="525"/>
                </a:lnTo>
                <a:lnTo>
                  <a:pt x="991" y="535"/>
                </a:lnTo>
                <a:lnTo>
                  <a:pt x="1000" y="546"/>
                </a:lnTo>
                <a:lnTo>
                  <a:pt x="1009" y="554"/>
                </a:lnTo>
                <a:lnTo>
                  <a:pt x="1018" y="562"/>
                </a:lnTo>
                <a:lnTo>
                  <a:pt x="1029" y="568"/>
                </a:lnTo>
                <a:lnTo>
                  <a:pt x="1040" y="573"/>
                </a:lnTo>
                <a:lnTo>
                  <a:pt x="1051" y="578"/>
                </a:lnTo>
                <a:lnTo>
                  <a:pt x="1064" y="581"/>
                </a:lnTo>
                <a:lnTo>
                  <a:pt x="1077" y="583"/>
                </a:lnTo>
                <a:lnTo>
                  <a:pt x="1090" y="583"/>
                </a:lnTo>
                <a:lnTo>
                  <a:pt x="1106" y="583"/>
                </a:lnTo>
                <a:lnTo>
                  <a:pt x="1120" y="580"/>
                </a:lnTo>
                <a:lnTo>
                  <a:pt x="1133" y="577"/>
                </a:lnTo>
                <a:lnTo>
                  <a:pt x="1147" y="571"/>
                </a:lnTo>
                <a:lnTo>
                  <a:pt x="1159" y="564"/>
                </a:lnTo>
                <a:lnTo>
                  <a:pt x="1170" y="556"/>
                </a:lnTo>
                <a:lnTo>
                  <a:pt x="1181" y="547"/>
                </a:lnTo>
                <a:lnTo>
                  <a:pt x="1190" y="535"/>
                </a:lnTo>
                <a:lnTo>
                  <a:pt x="1198" y="523"/>
                </a:lnTo>
                <a:lnTo>
                  <a:pt x="1205" y="510"/>
                </a:lnTo>
                <a:lnTo>
                  <a:pt x="1212" y="495"/>
                </a:lnTo>
                <a:lnTo>
                  <a:pt x="1217" y="480"/>
                </a:lnTo>
                <a:lnTo>
                  <a:pt x="1221" y="463"/>
                </a:lnTo>
                <a:lnTo>
                  <a:pt x="1224" y="447"/>
                </a:lnTo>
                <a:lnTo>
                  <a:pt x="1226" y="428"/>
                </a:lnTo>
                <a:lnTo>
                  <a:pt x="1226" y="410"/>
                </a:lnTo>
                <a:lnTo>
                  <a:pt x="1226" y="392"/>
                </a:lnTo>
                <a:lnTo>
                  <a:pt x="1224" y="376"/>
                </a:lnTo>
                <a:lnTo>
                  <a:pt x="1221" y="360"/>
                </a:lnTo>
                <a:lnTo>
                  <a:pt x="1218" y="345"/>
                </a:lnTo>
                <a:lnTo>
                  <a:pt x="1213" y="331"/>
                </a:lnTo>
                <a:lnTo>
                  <a:pt x="1206" y="317"/>
                </a:lnTo>
                <a:lnTo>
                  <a:pt x="1200" y="305"/>
                </a:lnTo>
                <a:lnTo>
                  <a:pt x="1192" y="293"/>
                </a:lnTo>
                <a:lnTo>
                  <a:pt x="1182" y="280"/>
                </a:lnTo>
                <a:lnTo>
                  <a:pt x="1172" y="271"/>
                </a:lnTo>
                <a:lnTo>
                  <a:pt x="1160" y="262"/>
                </a:lnTo>
                <a:lnTo>
                  <a:pt x="1149" y="255"/>
                </a:lnTo>
                <a:lnTo>
                  <a:pt x="1136" y="249"/>
                </a:lnTo>
                <a:lnTo>
                  <a:pt x="1122" y="245"/>
                </a:lnTo>
                <a:lnTo>
                  <a:pt x="1108" y="243"/>
                </a:lnTo>
                <a:lnTo>
                  <a:pt x="1092" y="242"/>
                </a:lnTo>
                <a:lnTo>
                  <a:pt x="1082" y="243"/>
                </a:lnTo>
                <a:lnTo>
                  <a:pt x="1072" y="244"/>
                </a:lnTo>
                <a:lnTo>
                  <a:pt x="1062" y="246"/>
                </a:lnTo>
                <a:lnTo>
                  <a:pt x="1052" y="249"/>
                </a:lnTo>
                <a:lnTo>
                  <a:pt x="1042" y="254"/>
                </a:lnTo>
                <a:lnTo>
                  <a:pt x="1033" y="258"/>
                </a:lnTo>
                <a:lnTo>
                  <a:pt x="1024" y="264"/>
                </a:lnTo>
                <a:lnTo>
                  <a:pt x="1015" y="270"/>
                </a:lnTo>
                <a:lnTo>
                  <a:pt x="1007" y="277"/>
                </a:lnTo>
                <a:lnTo>
                  <a:pt x="999" y="285"/>
                </a:lnTo>
                <a:lnTo>
                  <a:pt x="993" y="294"/>
                </a:lnTo>
                <a:lnTo>
                  <a:pt x="987" y="303"/>
                </a:lnTo>
                <a:lnTo>
                  <a:pt x="981" y="312"/>
                </a:lnTo>
                <a:lnTo>
                  <a:pt x="976" y="321"/>
                </a:lnTo>
                <a:lnTo>
                  <a:pt x="972" y="333"/>
                </a:lnTo>
                <a:lnTo>
                  <a:pt x="969" y="344"/>
                </a:lnTo>
                <a:lnTo>
                  <a:pt x="967" y="353"/>
                </a:lnTo>
                <a:lnTo>
                  <a:pt x="965" y="363"/>
                </a:lnTo>
                <a:lnTo>
                  <a:pt x="964" y="370"/>
                </a:lnTo>
                <a:lnTo>
                  <a:pt x="964" y="377"/>
                </a:lnTo>
                <a:close/>
                <a:moveTo>
                  <a:pt x="1771" y="427"/>
                </a:moveTo>
                <a:lnTo>
                  <a:pt x="1457" y="426"/>
                </a:lnTo>
                <a:lnTo>
                  <a:pt x="1458" y="445"/>
                </a:lnTo>
                <a:lnTo>
                  <a:pt x="1460" y="463"/>
                </a:lnTo>
                <a:lnTo>
                  <a:pt x="1464" y="480"/>
                </a:lnTo>
                <a:lnTo>
                  <a:pt x="1469" y="495"/>
                </a:lnTo>
                <a:lnTo>
                  <a:pt x="1477" y="510"/>
                </a:lnTo>
                <a:lnTo>
                  <a:pt x="1484" y="523"/>
                </a:lnTo>
                <a:lnTo>
                  <a:pt x="1493" y="535"/>
                </a:lnTo>
                <a:lnTo>
                  <a:pt x="1504" y="546"/>
                </a:lnTo>
                <a:lnTo>
                  <a:pt x="1515" y="554"/>
                </a:lnTo>
                <a:lnTo>
                  <a:pt x="1526" y="562"/>
                </a:lnTo>
                <a:lnTo>
                  <a:pt x="1537" y="568"/>
                </a:lnTo>
                <a:lnTo>
                  <a:pt x="1551" y="573"/>
                </a:lnTo>
                <a:lnTo>
                  <a:pt x="1564" y="577"/>
                </a:lnTo>
                <a:lnTo>
                  <a:pt x="1578" y="580"/>
                </a:lnTo>
                <a:lnTo>
                  <a:pt x="1594" y="582"/>
                </a:lnTo>
                <a:lnTo>
                  <a:pt x="1610" y="582"/>
                </a:lnTo>
                <a:lnTo>
                  <a:pt x="1628" y="582"/>
                </a:lnTo>
                <a:lnTo>
                  <a:pt x="1644" y="581"/>
                </a:lnTo>
                <a:lnTo>
                  <a:pt x="1660" y="579"/>
                </a:lnTo>
                <a:lnTo>
                  <a:pt x="1676" y="577"/>
                </a:lnTo>
                <a:lnTo>
                  <a:pt x="1690" y="573"/>
                </a:lnTo>
                <a:lnTo>
                  <a:pt x="1706" y="569"/>
                </a:lnTo>
                <a:lnTo>
                  <a:pt x="1720" y="564"/>
                </a:lnTo>
                <a:lnTo>
                  <a:pt x="1735" y="559"/>
                </a:lnTo>
                <a:lnTo>
                  <a:pt x="1748" y="618"/>
                </a:lnTo>
                <a:lnTo>
                  <a:pt x="1733" y="624"/>
                </a:lnTo>
                <a:lnTo>
                  <a:pt x="1715" y="630"/>
                </a:lnTo>
                <a:lnTo>
                  <a:pt x="1698" y="635"/>
                </a:lnTo>
                <a:lnTo>
                  <a:pt x="1680" y="639"/>
                </a:lnTo>
                <a:lnTo>
                  <a:pt x="1661" y="642"/>
                </a:lnTo>
                <a:lnTo>
                  <a:pt x="1641" y="644"/>
                </a:lnTo>
                <a:lnTo>
                  <a:pt x="1621" y="646"/>
                </a:lnTo>
                <a:lnTo>
                  <a:pt x="1599" y="647"/>
                </a:lnTo>
                <a:lnTo>
                  <a:pt x="1574" y="646"/>
                </a:lnTo>
                <a:lnTo>
                  <a:pt x="1551" y="642"/>
                </a:lnTo>
                <a:lnTo>
                  <a:pt x="1539" y="640"/>
                </a:lnTo>
                <a:lnTo>
                  <a:pt x="1528" y="637"/>
                </a:lnTo>
                <a:lnTo>
                  <a:pt x="1518" y="634"/>
                </a:lnTo>
                <a:lnTo>
                  <a:pt x="1507" y="631"/>
                </a:lnTo>
                <a:lnTo>
                  <a:pt x="1497" y="627"/>
                </a:lnTo>
                <a:lnTo>
                  <a:pt x="1488" y="622"/>
                </a:lnTo>
                <a:lnTo>
                  <a:pt x="1479" y="617"/>
                </a:lnTo>
                <a:lnTo>
                  <a:pt x="1469" y="612"/>
                </a:lnTo>
                <a:lnTo>
                  <a:pt x="1461" y="605"/>
                </a:lnTo>
                <a:lnTo>
                  <a:pt x="1453" y="598"/>
                </a:lnTo>
                <a:lnTo>
                  <a:pt x="1445" y="592"/>
                </a:lnTo>
                <a:lnTo>
                  <a:pt x="1438" y="584"/>
                </a:lnTo>
                <a:lnTo>
                  <a:pt x="1430" y="576"/>
                </a:lnTo>
                <a:lnTo>
                  <a:pt x="1423" y="567"/>
                </a:lnTo>
                <a:lnTo>
                  <a:pt x="1417" y="559"/>
                </a:lnTo>
                <a:lnTo>
                  <a:pt x="1412" y="551"/>
                </a:lnTo>
                <a:lnTo>
                  <a:pt x="1406" y="542"/>
                </a:lnTo>
                <a:lnTo>
                  <a:pt x="1402" y="531"/>
                </a:lnTo>
                <a:lnTo>
                  <a:pt x="1397" y="522"/>
                </a:lnTo>
                <a:lnTo>
                  <a:pt x="1393" y="512"/>
                </a:lnTo>
                <a:lnTo>
                  <a:pt x="1389" y="501"/>
                </a:lnTo>
                <a:lnTo>
                  <a:pt x="1386" y="490"/>
                </a:lnTo>
                <a:lnTo>
                  <a:pt x="1384" y="480"/>
                </a:lnTo>
                <a:lnTo>
                  <a:pt x="1382" y="469"/>
                </a:lnTo>
                <a:lnTo>
                  <a:pt x="1379" y="445"/>
                </a:lnTo>
                <a:lnTo>
                  <a:pt x="1378" y="419"/>
                </a:lnTo>
                <a:lnTo>
                  <a:pt x="1379" y="394"/>
                </a:lnTo>
                <a:lnTo>
                  <a:pt x="1382" y="370"/>
                </a:lnTo>
                <a:lnTo>
                  <a:pt x="1386" y="346"/>
                </a:lnTo>
                <a:lnTo>
                  <a:pt x="1392" y="324"/>
                </a:lnTo>
                <a:lnTo>
                  <a:pt x="1397" y="313"/>
                </a:lnTo>
                <a:lnTo>
                  <a:pt x="1401" y="303"/>
                </a:lnTo>
                <a:lnTo>
                  <a:pt x="1406" y="293"/>
                </a:lnTo>
                <a:lnTo>
                  <a:pt x="1411" y="282"/>
                </a:lnTo>
                <a:lnTo>
                  <a:pt x="1416" y="273"/>
                </a:lnTo>
                <a:lnTo>
                  <a:pt x="1422" y="264"/>
                </a:lnTo>
                <a:lnTo>
                  <a:pt x="1428" y="255"/>
                </a:lnTo>
                <a:lnTo>
                  <a:pt x="1436" y="246"/>
                </a:lnTo>
                <a:lnTo>
                  <a:pt x="1443" y="238"/>
                </a:lnTo>
                <a:lnTo>
                  <a:pt x="1451" y="230"/>
                </a:lnTo>
                <a:lnTo>
                  <a:pt x="1458" y="223"/>
                </a:lnTo>
                <a:lnTo>
                  <a:pt x="1466" y="217"/>
                </a:lnTo>
                <a:lnTo>
                  <a:pt x="1476" y="210"/>
                </a:lnTo>
                <a:lnTo>
                  <a:pt x="1484" y="204"/>
                </a:lnTo>
                <a:lnTo>
                  <a:pt x="1493" y="199"/>
                </a:lnTo>
                <a:lnTo>
                  <a:pt x="1502" y="195"/>
                </a:lnTo>
                <a:lnTo>
                  <a:pt x="1513" y="191"/>
                </a:lnTo>
                <a:lnTo>
                  <a:pt x="1522" y="187"/>
                </a:lnTo>
                <a:lnTo>
                  <a:pt x="1532" y="185"/>
                </a:lnTo>
                <a:lnTo>
                  <a:pt x="1543" y="182"/>
                </a:lnTo>
                <a:lnTo>
                  <a:pt x="1554" y="179"/>
                </a:lnTo>
                <a:lnTo>
                  <a:pt x="1565" y="178"/>
                </a:lnTo>
                <a:lnTo>
                  <a:pt x="1576" y="177"/>
                </a:lnTo>
                <a:lnTo>
                  <a:pt x="1589" y="177"/>
                </a:lnTo>
                <a:lnTo>
                  <a:pt x="1601" y="177"/>
                </a:lnTo>
                <a:lnTo>
                  <a:pt x="1612" y="178"/>
                </a:lnTo>
                <a:lnTo>
                  <a:pt x="1624" y="181"/>
                </a:lnTo>
                <a:lnTo>
                  <a:pt x="1635" y="183"/>
                </a:lnTo>
                <a:lnTo>
                  <a:pt x="1645" y="185"/>
                </a:lnTo>
                <a:lnTo>
                  <a:pt x="1655" y="188"/>
                </a:lnTo>
                <a:lnTo>
                  <a:pt x="1665" y="192"/>
                </a:lnTo>
                <a:lnTo>
                  <a:pt x="1675" y="196"/>
                </a:lnTo>
                <a:lnTo>
                  <a:pt x="1683" y="201"/>
                </a:lnTo>
                <a:lnTo>
                  <a:pt x="1692" y="206"/>
                </a:lnTo>
                <a:lnTo>
                  <a:pt x="1701" y="212"/>
                </a:lnTo>
                <a:lnTo>
                  <a:pt x="1708" y="220"/>
                </a:lnTo>
                <a:lnTo>
                  <a:pt x="1716" y="227"/>
                </a:lnTo>
                <a:lnTo>
                  <a:pt x="1723" y="234"/>
                </a:lnTo>
                <a:lnTo>
                  <a:pt x="1729" y="242"/>
                </a:lnTo>
                <a:lnTo>
                  <a:pt x="1736" y="251"/>
                </a:lnTo>
                <a:lnTo>
                  <a:pt x="1745" y="266"/>
                </a:lnTo>
                <a:lnTo>
                  <a:pt x="1753" y="281"/>
                </a:lnTo>
                <a:lnTo>
                  <a:pt x="1759" y="298"/>
                </a:lnTo>
                <a:lnTo>
                  <a:pt x="1764" y="314"/>
                </a:lnTo>
                <a:lnTo>
                  <a:pt x="1768" y="332"/>
                </a:lnTo>
                <a:lnTo>
                  <a:pt x="1772" y="349"/>
                </a:lnTo>
                <a:lnTo>
                  <a:pt x="1774" y="369"/>
                </a:lnTo>
                <a:lnTo>
                  <a:pt x="1774" y="388"/>
                </a:lnTo>
                <a:lnTo>
                  <a:pt x="1774" y="400"/>
                </a:lnTo>
                <a:lnTo>
                  <a:pt x="1773" y="410"/>
                </a:lnTo>
                <a:lnTo>
                  <a:pt x="1772" y="419"/>
                </a:lnTo>
                <a:lnTo>
                  <a:pt x="1771" y="427"/>
                </a:lnTo>
                <a:close/>
                <a:moveTo>
                  <a:pt x="1457" y="368"/>
                </a:moveTo>
                <a:lnTo>
                  <a:pt x="1696" y="368"/>
                </a:lnTo>
                <a:lnTo>
                  <a:pt x="1696" y="355"/>
                </a:lnTo>
                <a:lnTo>
                  <a:pt x="1694" y="344"/>
                </a:lnTo>
                <a:lnTo>
                  <a:pt x="1692" y="332"/>
                </a:lnTo>
                <a:lnTo>
                  <a:pt x="1690" y="321"/>
                </a:lnTo>
                <a:lnTo>
                  <a:pt x="1687" y="311"/>
                </a:lnTo>
                <a:lnTo>
                  <a:pt x="1683" y="301"/>
                </a:lnTo>
                <a:lnTo>
                  <a:pt x="1678" y="292"/>
                </a:lnTo>
                <a:lnTo>
                  <a:pt x="1673" y="282"/>
                </a:lnTo>
                <a:lnTo>
                  <a:pt x="1666" y="271"/>
                </a:lnTo>
                <a:lnTo>
                  <a:pt x="1656" y="262"/>
                </a:lnTo>
                <a:lnTo>
                  <a:pt x="1646" y="254"/>
                </a:lnTo>
                <a:lnTo>
                  <a:pt x="1636" y="247"/>
                </a:lnTo>
                <a:lnTo>
                  <a:pt x="1624" y="242"/>
                </a:lnTo>
                <a:lnTo>
                  <a:pt x="1611" y="239"/>
                </a:lnTo>
                <a:lnTo>
                  <a:pt x="1597" y="237"/>
                </a:lnTo>
                <a:lnTo>
                  <a:pt x="1583" y="236"/>
                </a:lnTo>
                <a:lnTo>
                  <a:pt x="1568" y="237"/>
                </a:lnTo>
                <a:lnTo>
                  <a:pt x="1555" y="239"/>
                </a:lnTo>
                <a:lnTo>
                  <a:pt x="1542" y="242"/>
                </a:lnTo>
                <a:lnTo>
                  <a:pt x="1531" y="247"/>
                </a:lnTo>
                <a:lnTo>
                  <a:pt x="1520" y="254"/>
                </a:lnTo>
                <a:lnTo>
                  <a:pt x="1510" y="261"/>
                </a:lnTo>
                <a:lnTo>
                  <a:pt x="1500" y="270"/>
                </a:lnTo>
                <a:lnTo>
                  <a:pt x="1491" y="280"/>
                </a:lnTo>
                <a:lnTo>
                  <a:pt x="1485" y="290"/>
                </a:lnTo>
                <a:lnTo>
                  <a:pt x="1479" y="300"/>
                </a:lnTo>
                <a:lnTo>
                  <a:pt x="1474" y="310"/>
                </a:lnTo>
                <a:lnTo>
                  <a:pt x="1468" y="320"/>
                </a:lnTo>
                <a:lnTo>
                  <a:pt x="1464" y="332"/>
                </a:lnTo>
                <a:lnTo>
                  <a:pt x="1461" y="343"/>
                </a:lnTo>
                <a:lnTo>
                  <a:pt x="1459" y="355"/>
                </a:lnTo>
                <a:lnTo>
                  <a:pt x="1457" y="368"/>
                </a:lnTo>
                <a:close/>
                <a:moveTo>
                  <a:pt x="1875" y="637"/>
                </a:moveTo>
                <a:lnTo>
                  <a:pt x="1875" y="328"/>
                </a:lnTo>
                <a:lnTo>
                  <a:pt x="1875" y="291"/>
                </a:lnTo>
                <a:lnTo>
                  <a:pt x="1874" y="256"/>
                </a:lnTo>
                <a:lnTo>
                  <a:pt x="1873" y="221"/>
                </a:lnTo>
                <a:lnTo>
                  <a:pt x="1872" y="188"/>
                </a:lnTo>
                <a:lnTo>
                  <a:pt x="1944" y="188"/>
                </a:lnTo>
                <a:lnTo>
                  <a:pt x="1946" y="276"/>
                </a:lnTo>
                <a:lnTo>
                  <a:pt x="1950" y="276"/>
                </a:lnTo>
                <a:lnTo>
                  <a:pt x="1954" y="265"/>
                </a:lnTo>
                <a:lnTo>
                  <a:pt x="1959" y="255"/>
                </a:lnTo>
                <a:lnTo>
                  <a:pt x="1964" y="245"/>
                </a:lnTo>
                <a:lnTo>
                  <a:pt x="1970" y="236"/>
                </a:lnTo>
                <a:lnTo>
                  <a:pt x="1976" y="227"/>
                </a:lnTo>
                <a:lnTo>
                  <a:pt x="1983" y="219"/>
                </a:lnTo>
                <a:lnTo>
                  <a:pt x="1991" y="211"/>
                </a:lnTo>
                <a:lnTo>
                  <a:pt x="2000" y="204"/>
                </a:lnTo>
                <a:lnTo>
                  <a:pt x="2008" y="198"/>
                </a:lnTo>
                <a:lnTo>
                  <a:pt x="2017" y="193"/>
                </a:lnTo>
                <a:lnTo>
                  <a:pt x="2026" y="188"/>
                </a:lnTo>
                <a:lnTo>
                  <a:pt x="2036" y="185"/>
                </a:lnTo>
                <a:lnTo>
                  <a:pt x="2045" y="182"/>
                </a:lnTo>
                <a:lnTo>
                  <a:pt x="2054" y="179"/>
                </a:lnTo>
                <a:lnTo>
                  <a:pt x="2064" y="177"/>
                </a:lnTo>
                <a:lnTo>
                  <a:pt x="2075" y="177"/>
                </a:lnTo>
                <a:lnTo>
                  <a:pt x="2087" y="178"/>
                </a:lnTo>
                <a:lnTo>
                  <a:pt x="2097" y="181"/>
                </a:lnTo>
                <a:lnTo>
                  <a:pt x="2097" y="258"/>
                </a:lnTo>
                <a:lnTo>
                  <a:pt x="2084" y="256"/>
                </a:lnTo>
                <a:lnTo>
                  <a:pt x="2069" y="255"/>
                </a:lnTo>
                <a:lnTo>
                  <a:pt x="2055" y="256"/>
                </a:lnTo>
                <a:lnTo>
                  <a:pt x="2043" y="258"/>
                </a:lnTo>
                <a:lnTo>
                  <a:pt x="2032" y="261"/>
                </a:lnTo>
                <a:lnTo>
                  <a:pt x="2020" y="266"/>
                </a:lnTo>
                <a:lnTo>
                  <a:pt x="2010" y="272"/>
                </a:lnTo>
                <a:lnTo>
                  <a:pt x="2000" y="280"/>
                </a:lnTo>
                <a:lnTo>
                  <a:pt x="1990" y="290"/>
                </a:lnTo>
                <a:lnTo>
                  <a:pt x="1982" y="300"/>
                </a:lnTo>
                <a:lnTo>
                  <a:pt x="1976" y="310"/>
                </a:lnTo>
                <a:lnTo>
                  <a:pt x="1971" y="321"/>
                </a:lnTo>
                <a:lnTo>
                  <a:pt x="1966" y="333"/>
                </a:lnTo>
                <a:lnTo>
                  <a:pt x="1963" y="344"/>
                </a:lnTo>
                <a:lnTo>
                  <a:pt x="1960" y="356"/>
                </a:lnTo>
                <a:lnTo>
                  <a:pt x="1958" y="370"/>
                </a:lnTo>
                <a:lnTo>
                  <a:pt x="1957" y="383"/>
                </a:lnTo>
                <a:lnTo>
                  <a:pt x="1955" y="398"/>
                </a:lnTo>
                <a:lnTo>
                  <a:pt x="1955" y="637"/>
                </a:lnTo>
                <a:lnTo>
                  <a:pt x="1875" y="637"/>
                </a:lnTo>
                <a:close/>
                <a:moveTo>
                  <a:pt x="2260" y="637"/>
                </a:moveTo>
                <a:lnTo>
                  <a:pt x="2178" y="637"/>
                </a:lnTo>
                <a:lnTo>
                  <a:pt x="2178" y="188"/>
                </a:lnTo>
                <a:lnTo>
                  <a:pt x="2260" y="188"/>
                </a:lnTo>
                <a:lnTo>
                  <a:pt x="2260" y="637"/>
                </a:lnTo>
                <a:close/>
                <a:moveTo>
                  <a:pt x="2219" y="105"/>
                </a:moveTo>
                <a:lnTo>
                  <a:pt x="2217" y="105"/>
                </a:lnTo>
                <a:lnTo>
                  <a:pt x="2206" y="104"/>
                </a:lnTo>
                <a:lnTo>
                  <a:pt x="2197" y="101"/>
                </a:lnTo>
                <a:lnTo>
                  <a:pt x="2193" y="99"/>
                </a:lnTo>
                <a:lnTo>
                  <a:pt x="2189" y="96"/>
                </a:lnTo>
                <a:lnTo>
                  <a:pt x="2185" y="93"/>
                </a:lnTo>
                <a:lnTo>
                  <a:pt x="2181" y="90"/>
                </a:lnTo>
                <a:lnTo>
                  <a:pt x="2174" y="82"/>
                </a:lnTo>
                <a:lnTo>
                  <a:pt x="2170" y="72"/>
                </a:lnTo>
                <a:lnTo>
                  <a:pt x="2167" y="63"/>
                </a:lnTo>
                <a:lnTo>
                  <a:pt x="2166" y="52"/>
                </a:lnTo>
                <a:lnTo>
                  <a:pt x="2167" y="42"/>
                </a:lnTo>
                <a:lnTo>
                  <a:pt x="2170" y="32"/>
                </a:lnTo>
                <a:lnTo>
                  <a:pt x="2174" y="23"/>
                </a:lnTo>
                <a:lnTo>
                  <a:pt x="2182" y="16"/>
                </a:lnTo>
                <a:lnTo>
                  <a:pt x="2185" y="12"/>
                </a:lnTo>
                <a:lnTo>
                  <a:pt x="2189" y="9"/>
                </a:lnTo>
                <a:lnTo>
                  <a:pt x="2194" y="6"/>
                </a:lnTo>
                <a:lnTo>
                  <a:pt x="2198" y="4"/>
                </a:lnTo>
                <a:lnTo>
                  <a:pt x="2208" y="2"/>
                </a:lnTo>
                <a:lnTo>
                  <a:pt x="2220" y="0"/>
                </a:lnTo>
                <a:lnTo>
                  <a:pt x="2230" y="2"/>
                </a:lnTo>
                <a:lnTo>
                  <a:pt x="2240" y="4"/>
                </a:lnTo>
                <a:lnTo>
                  <a:pt x="2244" y="6"/>
                </a:lnTo>
                <a:lnTo>
                  <a:pt x="2249" y="9"/>
                </a:lnTo>
                <a:lnTo>
                  <a:pt x="2253" y="12"/>
                </a:lnTo>
                <a:lnTo>
                  <a:pt x="2257" y="15"/>
                </a:lnTo>
                <a:lnTo>
                  <a:pt x="2263" y="23"/>
                </a:lnTo>
                <a:lnTo>
                  <a:pt x="2268" y="31"/>
                </a:lnTo>
                <a:lnTo>
                  <a:pt x="2270" y="42"/>
                </a:lnTo>
                <a:lnTo>
                  <a:pt x="2271" y="52"/>
                </a:lnTo>
                <a:lnTo>
                  <a:pt x="2270" y="63"/>
                </a:lnTo>
                <a:lnTo>
                  <a:pt x="2268" y="72"/>
                </a:lnTo>
                <a:lnTo>
                  <a:pt x="2263" y="82"/>
                </a:lnTo>
                <a:lnTo>
                  <a:pt x="2257" y="90"/>
                </a:lnTo>
                <a:lnTo>
                  <a:pt x="2253" y="93"/>
                </a:lnTo>
                <a:lnTo>
                  <a:pt x="2249" y="96"/>
                </a:lnTo>
                <a:lnTo>
                  <a:pt x="2244" y="99"/>
                </a:lnTo>
                <a:lnTo>
                  <a:pt x="2240" y="101"/>
                </a:lnTo>
                <a:lnTo>
                  <a:pt x="2235" y="103"/>
                </a:lnTo>
                <a:lnTo>
                  <a:pt x="2230" y="104"/>
                </a:lnTo>
                <a:lnTo>
                  <a:pt x="2224" y="104"/>
                </a:lnTo>
                <a:lnTo>
                  <a:pt x="2219" y="105"/>
                </a:lnTo>
                <a:close/>
                <a:moveTo>
                  <a:pt x="2755" y="427"/>
                </a:moveTo>
                <a:lnTo>
                  <a:pt x="2441" y="426"/>
                </a:lnTo>
                <a:lnTo>
                  <a:pt x="2443" y="445"/>
                </a:lnTo>
                <a:lnTo>
                  <a:pt x="2446" y="463"/>
                </a:lnTo>
                <a:lnTo>
                  <a:pt x="2449" y="480"/>
                </a:lnTo>
                <a:lnTo>
                  <a:pt x="2454" y="495"/>
                </a:lnTo>
                <a:lnTo>
                  <a:pt x="2461" y="510"/>
                </a:lnTo>
                <a:lnTo>
                  <a:pt x="2469" y="523"/>
                </a:lnTo>
                <a:lnTo>
                  <a:pt x="2478" y="535"/>
                </a:lnTo>
                <a:lnTo>
                  <a:pt x="2489" y="546"/>
                </a:lnTo>
                <a:lnTo>
                  <a:pt x="2499" y="554"/>
                </a:lnTo>
                <a:lnTo>
                  <a:pt x="2510" y="562"/>
                </a:lnTo>
                <a:lnTo>
                  <a:pt x="2523" y="568"/>
                </a:lnTo>
                <a:lnTo>
                  <a:pt x="2535" y="573"/>
                </a:lnTo>
                <a:lnTo>
                  <a:pt x="2548" y="577"/>
                </a:lnTo>
                <a:lnTo>
                  <a:pt x="2564" y="580"/>
                </a:lnTo>
                <a:lnTo>
                  <a:pt x="2579" y="582"/>
                </a:lnTo>
                <a:lnTo>
                  <a:pt x="2595" y="582"/>
                </a:lnTo>
                <a:lnTo>
                  <a:pt x="2612" y="582"/>
                </a:lnTo>
                <a:lnTo>
                  <a:pt x="2628" y="581"/>
                </a:lnTo>
                <a:lnTo>
                  <a:pt x="2644" y="579"/>
                </a:lnTo>
                <a:lnTo>
                  <a:pt x="2660" y="577"/>
                </a:lnTo>
                <a:lnTo>
                  <a:pt x="2676" y="573"/>
                </a:lnTo>
                <a:lnTo>
                  <a:pt x="2690" y="569"/>
                </a:lnTo>
                <a:lnTo>
                  <a:pt x="2705" y="564"/>
                </a:lnTo>
                <a:lnTo>
                  <a:pt x="2719" y="559"/>
                </a:lnTo>
                <a:lnTo>
                  <a:pt x="2732" y="618"/>
                </a:lnTo>
                <a:lnTo>
                  <a:pt x="2717" y="624"/>
                </a:lnTo>
                <a:lnTo>
                  <a:pt x="2700" y="630"/>
                </a:lnTo>
                <a:lnTo>
                  <a:pt x="2683" y="635"/>
                </a:lnTo>
                <a:lnTo>
                  <a:pt x="2664" y="639"/>
                </a:lnTo>
                <a:lnTo>
                  <a:pt x="2645" y="642"/>
                </a:lnTo>
                <a:lnTo>
                  <a:pt x="2625" y="644"/>
                </a:lnTo>
                <a:lnTo>
                  <a:pt x="2605" y="646"/>
                </a:lnTo>
                <a:lnTo>
                  <a:pt x="2583" y="647"/>
                </a:lnTo>
                <a:lnTo>
                  <a:pt x="2559" y="646"/>
                </a:lnTo>
                <a:lnTo>
                  <a:pt x="2535" y="642"/>
                </a:lnTo>
                <a:lnTo>
                  <a:pt x="2524" y="640"/>
                </a:lnTo>
                <a:lnTo>
                  <a:pt x="2512" y="637"/>
                </a:lnTo>
                <a:lnTo>
                  <a:pt x="2502" y="634"/>
                </a:lnTo>
                <a:lnTo>
                  <a:pt x="2492" y="631"/>
                </a:lnTo>
                <a:lnTo>
                  <a:pt x="2483" y="627"/>
                </a:lnTo>
                <a:lnTo>
                  <a:pt x="2472" y="622"/>
                </a:lnTo>
                <a:lnTo>
                  <a:pt x="2463" y="617"/>
                </a:lnTo>
                <a:lnTo>
                  <a:pt x="2455" y="612"/>
                </a:lnTo>
                <a:lnTo>
                  <a:pt x="2446" y="605"/>
                </a:lnTo>
                <a:lnTo>
                  <a:pt x="2437" y="598"/>
                </a:lnTo>
                <a:lnTo>
                  <a:pt x="2429" y="592"/>
                </a:lnTo>
                <a:lnTo>
                  <a:pt x="2422" y="584"/>
                </a:lnTo>
                <a:lnTo>
                  <a:pt x="2415" y="576"/>
                </a:lnTo>
                <a:lnTo>
                  <a:pt x="2409" y="567"/>
                </a:lnTo>
                <a:lnTo>
                  <a:pt x="2401" y="559"/>
                </a:lnTo>
                <a:lnTo>
                  <a:pt x="2396" y="551"/>
                </a:lnTo>
                <a:lnTo>
                  <a:pt x="2391" y="542"/>
                </a:lnTo>
                <a:lnTo>
                  <a:pt x="2386" y="531"/>
                </a:lnTo>
                <a:lnTo>
                  <a:pt x="2382" y="522"/>
                </a:lnTo>
                <a:lnTo>
                  <a:pt x="2378" y="512"/>
                </a:lnTo>
                <a:lnTo>
                  <a:pt x="2374" y="501"/>
                </a:lnTo>
                <a:lnTo>
                  <a:pt x="2371" y="490"/>
                </a:lnTo>
                <a:lnTo>
                  <a:pt x="2369" y="480"/>
                </a:lnTo>
                <a:lnTo>
                  <a:pt x="2366" y="469"/>
                </a:lnTo>
                <a:lnTo>
                  <a:pt x="2363" y="445"/>
                </a:lnTo>
                <a:lnTo>
                  <a:pt x="2362" y="419"/>
                </a:lnTo>
                <a:lnTo>
                  <a:pt x="2363" y="394"/>
                </a:lnTo>
                <a:lnTo>
                  <a:pt x="2366" y="370"/>
                </a:lnTo>
                <a:lnTo>
                  <a:pt x="2371" y="346"/>
                </a:lnTo>
                <a:lnTo>
                  <a:pt x="2377" y="324"/>
                </a:lnTo>
                <a:lnTo>
                  <a:pt x="2381" y="313"/>
                </a:lnTo>
                <a:lnTo>
                  <a:pt x="2385" y="303"/>
                </a:lnTo>
                <a:lnTo>
                  <a:pt x="2390" y="293"/>
                </a:lnTo>
                <a:lnTo>
                  <a:pt x="2395" y="282"/>
                </a:lnTo>
                <a:lnTo>
                  <a:pt x="2400" y="273"/>
                </a:lnTo>
                <a:lnTo>
                  <a:pt x="2407" y="264"/>
                </a:lnTo>
                <a:lnTo>
                  <a:pt x="2414" y="255"/>
                </a:lnTo>
                <a:lnTo>
                  <a:pt x="2420" y="246"/>
                </a:lnTo>
                <a:lnTo>
                  <a:pt x="2427" y="238"/>
                </a:lnTo>
                <a:lnTo>
                  <a:pt x="2435" y="230"/>
                </a:lnTo>
                <a:lnTo>
                  <a:pt x="2444" y="223"/>
                </a:lnTo>
                <a:lnTo>
                  <a:pt x="2452" y="217"/>
                </a:lnTo>
                <a:lnTo>
                  <a:pt x="2460" y="210"/>
                </a:lnTo>
                <a:lnTo>
                  <a:pt x="2468" y="204"/>
                </a:lnTo>
                <a:lnTo>
                  <a:pt x="2477" y="199"/>
                </a:lnTo>
                <a:lnTo>
                  <a:pt x="2487" y="195"/>
                </a:lnTo>
                <a:lnTo>
                  <a:pt x="2497" y="191"/>
                </a:lnTo>
                <a:lnTo>
                  <a:pt x="2507" y="187"/>
                </a:lnTo>
                <a:lnTo>
                  <a:pt x="2518" y="185"/>
                </a:lnTo>
                <a:lnTo>
                  <a:pt x="2528" y="182"/>
                </a:lnTo>
                <a:lnTo>
                  <a:pt x="2539" y="179"/>
                </a:lnTo>
                <a:lnTo>
                  <a:pt x="2549" y="178"/>
                </a:lnTo>
                <a:lnTo>
                  <a:pt x="2562" y="177"/>
                </a:lnTo>
                <a:lnTo>
                  <a:pt x="2573" y="177"/>
                </a:lnTo>
                <a:lnTo>
                  <a:pt x="2585" y="177"/>
                </a:lnTo>
                <a:lnTo>
                  <a:pt x="2597" y="178"/>
                </a:lnTo>
                <a:lnTo>
                  <a:pt x="2608" y="181"/>
                </a:lnTo>
                <a:lnTo>
                  <a:pt x="2619" y="183"/>
                </a:lnTo>
                <a:lnTo>
                  <a:pt x="2630" y="185"/>
                </a:lnTo>
                <a:lnTo>
                  <a:pt x="2640" y="188"/>
                </a:lnTo>
                <a:lnTo>
                  <a:pt x="2650" y="192"/>
                </a:lnTo>
                <a:lnTo>
                  <a:pt x="2659" y="196"/>
                </a:lnTo>
                <a:lnTo>
                  <a:pt x="2669" y="201"/>
                </a:lnTo>
                <a:lnTo>
                  <a:pt x="2677" y="206"/>
                </a:lnTo>
                <a:lnTo>
                  <a:pt x="2685" y="212"/>
                </a:lnTo>
                <a:lnTo>
                  <a:pt x="2693" y="220"/>
                </a:lnTo>
                <a:lnTo>
                  <a:pt x="2700" y="227"/>
                </a:lnTo>
                <a:lnTo>
                  <a:pt x="2708" y="234"/>
                </a:lnTo>
                <a:lnTo>
                  <a:pt x="2714" y="242"/>
                </a:lnTo>
                <a:lnTo>
                  <a:pt x="2721" y="251"/>
                </a:lnTo>
                <a:lnTo>
                  <a:pt x="2729" y="266"/>
                </a:lnTo>
                <a:lnTo>
                  <a:pt x="2737" y="281"/>
                </a:lnTo>
                <a:lnTo>
                  <a:pt x="2744" y="298"/>
                </a:lnTo>
                <a:lnTo>
                  <a:pt x="2749" y="314"/>
                </a:lnTo>
                <a:lnTo>
                  <a:pt x="2753" y="332"/>
                </a:lnTo>
                <a:lnTo>
                  <a:pt x="2756" y="349"/>
                </a:lnTo>
                <a:lnTo>
                  <a:pt x="2758" y="369"/>
                </a:lnTo>
                <a:lnTo>
                  <a:pt x="2759" y="388"/>
                </a:lnTo>
                <a:lnTo>
                  <a:pt x="2758" y="400"/>
                </a:lnTo>
                <a:lnTo>
                  <a:pt x="2758" y="410"/>
                </a:lnTo>
                <a:lnTo>
                  <a:pt x="2757" y="419"/>
                </a:lnTo>
                <a:lnTo>
                  <a:pt x="2755" y="427"/>
                </a:lnTo>
                <a:close/>
                <a:moveTo>
                  <a:pt x="2441" y="368"/>
                </a:moveTo>
                <a:lnTo>
                  <a:pt x="2680" y="368"/>
                </a:lnTo>
                <a:lnTo>
                  <a:pt x="2680" y="355"/>
                </a:lnTo>
                <a:lnTo>
                  <a:pt x="2679" y="344"/>
                </a:lnTo>
                <a:lnTo>
                  <a:pt x="2677" y="332"/>
                </a:lnTo>
                <a:lnTo>
                  <a:pt x="2675" y="321"/>
                </a:lnTo>
                <a:lnTo>
                  <a:pt x="2672" y="311"/>
                </a:lnTo>
                <a:lnTo>
                  <a:pt x="2668" y="301"/>
                </a:lnTo>
                <a:lnTo>
                  <a:pt x="2663" y="292"/>
                </a:lnTo>
                <a:lnTo>
                  <a:pt x="2657" y="282"/>
                </a:lnTo>
                <a:lnTo>
                  <a:pt x="2650" y="271"/>
                </a:lnTo>
                <a:lnTo>
                  <a:pt x="2641" y="262"/>
                </a:lnTo>
                <a:lnTo>
                  <a:pt x="2632" y="254"/>
                </a:lnTo>
                <a:lnTo>
                  <a:pt x="2620" y="247"/>
                </a:lnTo>
                <a:lnTo>
                  <a:pt x="2609" y="242"/>
                </a:lnTo>
                <a:lnTo>
                  <a:pt x="2596" y="239"/>
                </a:lnTo>
                <a:lnTo>
                  <a:pt x="2581" y="237"/>
                </a:lnTo>
                <a:lnTo>
                  <a:pt x="2567" y="236"/>
                </a:lnTo>
                <a:lnTo>
                  <a:pt x="2552" y="237"/>
                </a:lnTo>
                <a:lnTo>
                  <a:pt x="2540" y="239"/>
                </a:lnTo>
                <a:lnTo>
                  <a:pt x="2528" y="242"/>
                </a:lnTo>
                <a:lnTo>
                  <a:pt x="2515" y="247"/>
                </a:lnTo>
                <a:lnTo>
                  <a:pt x="2504" y="254"/>
                </a:lnTo>
                <a:lnTo>
                  <a:pt x="2494" y="261"/>
                </a:lnTo>
                <a:lnTo>
                  <a:pt x="2485" y="270"/>
                </a:lnTo>
                <a:lnTo>
                  <a:pt x="2475" y="280"/>
                </a:lnTo>
                <a:lnTo>
                  <a:pt x="2469" y="290"/>
                </a:lnTo>
                <a:lnTo>
                  <a:pt x="2463" y="300"/>
                </a:lnTo>
                <a:lnTo>
                  <a:pt x="2458" y="310"/>
                </a:lnTo>
                <a:lnTo>
                  <a:pt x="2454" y="320"/>
                </a:lnTo>
                <a:lnTo>
                  <a:pt x="2450" y="332"/>
                </a:lnTo>
                <a:lnTo>
                  <a:pt x="2446" y="343"/>
                </a:lnTo>
                <a:lnTo>
                  <a:pt x="2444" y="355"/>
                </a:lnTo>
                <a:lnTo>
                  <a:pt x="2441" y="368"/>
                </a:lnTo>
                <a:close/>
                <a:moveTo>
                  <a:pt x="2860" y="637"/>
                </a:moveTo>
                <a:lnTo>
                  <a:pt x="2860" y="309"/>
                </a:lnTo>
                <a:lnTo>
                  <a:pt x="2860" y="280"/>
                </a:lnTo>
                <a:lnTo>
                  <a:pt x="2859" y="250"/>
                </a:lnTo>
                <a:lnTo>
                  <a:pt x="2858" y="220"/>
                </a:lnTo>
                <a:lnTo>
                  <a:pt x="2856" y="188"/>
                </a:lnTo>
                <a:lnTo>
                  <a:pt x="2929" y="188"/>
                </a:lnTo>
                <a:lnTo>
                  <a:pt x="2933" y="262"/>
                </a:lnTo>
                <a:lnTo>
                  <a:pt x="2935" y="262"/>
                </a:lnTo>
                <a:lnTo>
                  <a:pt x="2940" y="254"/>
                </a:lnTo>
                <a:lnTo>
                  <a:pt x="2945" y="245"/>
                </a:lnTo>
                <a:lnTo>
                  <a:pt x="2951" y="237"/>
                </a:lnTo>
                <a:lnTo>
                  <a:pt x="2958" y="230"/>
                </a:lnTo>
                <a:lnTo>
                  <a:pt x="2964" y="223"/>
                </a:lnTo>
                <a:lnTo>
                  <a:pt x="2973" y="217"/>
                </a:lnTo>
                <a:lnTo>
                  <a:pt x="2981" y="210"/>
                </a:lnTo>
                <a:lnTo>
                  <a:pt x="2989" y="204"/>
                </a:lnTo>
                <a:lnTo>
                  <a:pt x="3000" y="198"/>
                </a:lnTo>
                <a:lnTo>
                  <a:pt x="3011" y="193"/>
                </a:lnTo>
                <a:lnTo>
                  <a:pt x="3022" y="188"/>
                </a:lnTo>
                <a:lnTo>
                  <a:pt x="3033" y="185"/>
                </a:lnTo>
                <a:lnTo>
                  <a:pt x="3046" y="182"/>
                </a:lnTo>
                <a:lnTo>
                  <a:pt x="3058" y="179"/>
                </a:lnTo>
                <a:lnTo>
                  <a:pt x="3070" y="177"/>
                </a:lnTo>
                <a:lnTo>
                  <a:pt x="3084" y="177"/>
                </a:lnTo>
                <a:lnTo>
                  <a:pt x="3098" y="178"/>
                </a:lnTo>
                <a:lnTo>
                  <a:pt x="3112" y="179"/>
                </a:lnTo>
                <a:lnTo>
                  <a:pt x="3126" y="183"/>
                </a:lnTo>
                <a:lnTo>
                  <a:pt x="3139" y="187"/>
                </a:lnTo>
                <a:lnTo>
                  <a:pt x="3151" y="192"/>
                </a:lnTo>
                <a:lnTo>
                  <a:pt x="3163" y="199"/>
                </a:lnTo>
                <a:lnTo>
                  <a:pt x="3174" y="206"/>
                </a:lnTo>
                <a:lnTo>
                  <a:pt x="3185" y="215"/>
                </a:lnTo>
                <a:lnTo>
                  <a:pt x="3192" y="222"/>
                </a:lnTo>
                <a:lnTo>
                  <a:pt x="3199" y="229"/>
                </a:lnTo>
                <a:lnTo>
                  <a:pt x="3205" y="236"/>
                </a:lnTo>
                <a:lnTo>
                  <a:pt x="3210" y="244"/>
                </a:lnTo>
                <a:lnTo>
                  <a:pt x="3215" y="251"/>
                </a:lnTo>
                <a:lnTo>
                  <a:pt x="3219" y="261"/>
                </a:lnTo>
                <a:lnTo>
                  <a:pt x="3223" y="269"/>
                </a:lnTo>
                <a:lnTo>
                  <a:pt x="3228" y="279"/>
                </a:lnTo>
                <a:lnTo>
                  <a:pt x="3231" y="289"/>
                </a:lnTo>
                <a:lnTo>
                  <a:pt x="3234" y="299"/>
                </a:lnTo>
                <a:lnTo>
                  <a:pt x="3236" y="309"/>
                </a:lnTo>
                <a:lnTo>
                  <a:pt x="3238" y="320"/>
                </a:lnTo>
                <a:lnTo>
                  <a:pt x="3241" y="344"/>
                </a:lnTo>
                <a:lnTo>
                  <a:pt x="3242" y="369"/>
                </a:lnTo>
                <a:lnTo>
                  <a:pt x="3242" y="637"/>
                </a:lnTo>
                <a:lnTo>
                  <a:pt x="3160" y="637"/>
                </a:lnTo>
                <a:lnTo>
                  <a:pt x="3160" y="378"/>
                </a:lnTo>
                <a:lnTo>
                  <a:pt x="3160" y="362"/>
                </a:lnTo>
                <a:lnTo>
                  <a:pt x="3159" y="346"/>
                </a:lnTo>
                <a:lnTo>
                  <a:pt x="3157" y="333"/>
                </a:lnTo>
                <a:lnTo>
                  <a:pt x="3154" y="319"/>
                </a:lnTo>
                <a:lnTo>
                  <a:pt x="3150" y="307"/>
                </a:lnTo>
                <a:lnTo>
                  <a:pt x="3145" y="297"/>
                </a:lnTo>
                <a:lnTo>
                  <a:pt x="3140" y="286"/>
                </a:lnTo>
                <a:lnTo>
                  <a:pt x="3134" y="277"/>
                </a:lnTo>
                <a:lnTo>
                  <a:pt x="3127" y="270"/>
                </a:lnTo>
                <a:lnTo>
                  <a:pt x="3120" y="263"/>
                </a:lnTo>
                <a:lnTo>
                  <a:pt x="3111" y="258"/>
                </a:lnTo>
                <a:lnTo>
                  <a:pt x="3102" y="253"/>
                </a:lnTo>
                <a:lnTo>
                  <a:pt x="3092" y="249"/>
                </a:lnTo>
                <a:lnTo>
                  <a:pt x="3081" y="246"/>
                </a:lnTo>
                <a:lnTo>
                  <a:pt x="3069" y="244"/>
                </a:lnTo>
                <a:lnTo>
                  <a:pt x="3056" y="244"/>
                </a:lnTo>
                <a:lnTo>
                  <a:pt x="3047" y="244"/>
                </a:lnTo>
                <a:lnTo>
                  <a:pt x="3037" y="245"/>
                </a:lnTo>
                <a:lnTo>
                  <a:pt x="3028" y="247"/>
                </a:lnTo>
                <a:lnTo>
                  <a:pt x="3020" y="250"/>
                </a:lnTo>
                <a:lnTo>
                  <a:pt x="3012" y="254"/>
                </a:lnTo>
                <a:lnTo>
                  <a:pt x="3004" y="258"/>
                </a:lnTo>
                <a:lnTo>
                  <a:pt x="2995" y="263"/>
                </a:lnTo>
                <a:lnTo>
                  <a:pt x="2988" y="268"/>
                </a:lnTo>
                <a:lnTo>
                  <a:pt x="2981" y="274"/>
                </a:lnTo>
                <a:lnTo>
                  <a:pt x="2974" y="281"/>
                </a:lnTo>
                <a:lnTo>
                  <a:pt x="2968" y="289"/>
                </a:lnTo>
                <a:lnTo>
                  <a:pt x="2962" y="296"/>
                </a:lnTo>
                <a:lnTo>
                  <a:pt x="2958" y="303"/>
                </a:lnTo>
                <a:lnTo>
                  <a:pt x="2953" y="311"/>
                </a:lnTo>
                <a:lnTo>
                  <a:pt x="2950" y="319"/>
                </a:lnTo>
                <a:lnTo>
                  <a:pt x="2947" y="329"/>
                </a:lnTo>
                <a:lnTo>
                  <a:pt x="2945" y="337"/>
                </a:lnTo>
                <a:lnTo>
                  <a:pt x="2943" y="346"/>
                </a:lnTo>
                <a:lnTo>
                  <a:pt x="2942" y="356"/>
                </a:lnTo>
                <a:lnTo>
                  <a:pt x="2942" y="367"/>
                </a:lnTo>
                <a:lnTo>
                  <a:pt x="2942" y="637"/>
                </a:lnTo>
                <a:lnTo>
                  <a:pt x="2860" y="637"/>
                </a:lnTo>
                <a:close/>
                <a:moveTo>
                  <a:pt x="3680" y="559"/>
                </a:moveTo>
                <a:lnTo>
                  <a:pt x="3694" y="620"/>
                </a:lnTo>
                <a:lnTo>
                  <a:pt x="3681" y="627"/>
                </a:lnTo>
                <a:lnTo>
                  <a:pt x="3666" y="632"/>
                </a:lnTo>
                <a:lnTo>
                  <a:pt x="3651" y="636"/>
                </a:lnTo>
                <a:lnTo>
                  <a:pt x="3635" y="640"/>
                </a:lnTo>
                <a:lnTo>
                  <a:pt x="3619" y="643"/>
                </a:lnTo>
                <a:lnTo>
                  <a:pt x="3602" y="646"/>
                </a:lnTo>
                <a:lnTo>
                  <a:pt x="3584" y="647"/>
                </a:lnTo>
                <a:lnTo>
                  <a:pt x="3566" y="648"/>
                </a:lnTo>
                <a:lnTo>
                  <a:pt x="3541" y="647"/>
                </a:lnTo>
                <a:lnTo>
                  <a:pt x="3517" y="643"/>
                </a:lnTo>
                <a:lnTo>
                  <a:pt x="3506" y="641"/>
                </a:lnTo>
                <a:lnTo>
                  <a:pt x="3495" y="638"/>
                </a:lnTo>
                <a:lnTo>
                  <a:pt x="3484" y="635"/>
                </a:lnTo>
                <a:lnTo>
                  <a:pt x="3474" y="631"/>
                </a:lnTo>
                <a:lnTo>
                  <a:pt x="3464" y="627"/>
                </a:lnTo>
                <a:lnTo>
                  <a:pt x="3455" y="623"/>
                </a:lnTo>
                <a:lnTo>
                  <a:pt x="3445" y="618"/>
                </a:lnTo>
                <a:lnTo>
                  <a:pt x="3436" y="612"/>
                </a:lnTo>
                <a:lnTo>
                  <a:pt x="3427" y="605"/>
                </a:lnTo>
                <a:lnTo>
                  <a:pt x="3419" y="599"/>
                </a:lnTo>
                <a:lnTo>
                  <a:pt x="3410" y="592"/>
                </a:lnTo>
                <a:lnTo>
                  <a:pt x="3403" y="584"/>
                </a:lnTo>
                <a:lnTo>
                  <a:pt x="3395" y="576"/>
                </a:lnTo>
                <a:lnTo>
                  <a:pt x="3389" y="567"/>
                </a:lnTo>
                <a:lnTo>
                  <a:pt x="3382" y="559"/>
                </a:lnTo>
                <a:lnTo>
                  <a:pt x="3377" y="550"/>
                </a:lnTo>
                <a:lnTo>
                  <a:pt x="3370" y="541"/>
                </a:lnTo>
                <a:lnTo>
                  <a:pt x="3365" y="531"/>
                </a:lnTo>
                <a:lnTo>
                  <a:pt x="3361" y="521"/>
                </a:lnTo>
                <a:lnTo>
                  <a:pt x="3357" y="511"/>
                </a:lnTo>
                <a:lnTo>
                  <a:pt x="3354" y="500"/>
                </a:lnTo>
                <a:lnTo>
                  <a:pt x="3351" y="489"/>
                </a:lnTo>
                <a:lnTo>
                  <a:pt x="3348" y="478"/>
                </a:lnTo>
                <a:lnTo>
                  <a:pt x="3346" y="467"/>
                </a:lnTo>
                <a:lnTo>
                  <a:pt x="3343" y="442"/>
                </a:lnTo>
                <a:lnTo>
                  <a:pt x="3342" y="417"/>
                </a:lnTo>
                <a:lnTo>
                  <a:pt x="3342" y="404"/>
                </a:lnTo>
                <a:lnTo>
                  <a:pt x="3343" y="391"/>
                </a:lnTo>
                <a:lnTo>
                  <a:pt x="3344" y="379"/>
                </a:lnTo>
                <a:lnTo>
                  <a:pt x="3346" y="367"/>
                </a:lnTo>
                <a:lnTo>
                  <a:pt x="3348" y="355"/>
                </a:lnTo>
                <a:lnTo>
                  <a:pt x="3351" y="344"/>
                </a:lnTo>
                <a:lnTo>
                  <a:pt x="3354" y="333"/>
                </a:lnTo>
                <a:lnTo>
                  <a:pt x="3358" y="321"/>
                </a:lnTo>
                <a:lnTo>
                  <a:pt x="3363" y="311"/>
                </a:lnTo>
                <a:lnTo>
                  <a:pt x="3367" y="301"/>
                </a:lnTo>
                <a:lnTo>
                  <a:pt x="3373" y="291"/>
                </a:lnTo>
                <a:lnTo>
                  <a:pt x="3379" y="281"/>
                </a:lnTo>
                <a:lnTo>
                  <a:pt x="3386" y="272"/>
                </a:lnTo>
                <a:lnTo>
                  <a:pt x="3393" y="263"/>
                </a:lnTo>
                <a:lnTo>
                  <a:pt x="3400" y="254"/>
                </a:lnTo>
                <a:lnTo>
                  <a:pt x="3408" y="245"/>
                </a:lnTo>
                <a:lnTo>
                  <a:pt x="3417" y="237"/>
                </a:lnTo>
                <a:lnTo>
                  <a:pt x="3425" y="230"/>
                </a:lnTo>
                <a:lnTo>
                  <a:pt x="3434" y="223"/>
                </a:lnTo>
                <a:lnTo>
                  <a:pt x="3443" y="215"/>
                </a:lnTo>
                <a:lnTo>
                  <a:pt x="3454" y="210"/>
                </a:lnTo>
                <a:lnTo>
                  <a:pt x="3464" y="204"/>
                </a:lnTo>
                <a:lnTo>
                  <a:pt x="3474" y="199"/>
                </a:lnTo>
                <a:lnTo>
                  <a:pt x="3484" y="195"/>
                </a:lnTo>
                <a:lnTo>
                  <a:pt x="3496" y="191"/>
                </a:lnTo>
                <a:lnTo>
                  <a:pt x="3507" y="188"/>
                </a:lnTo>
                <a:lnTo>
                  <a:pt x="3519" y="185"/>
                </a:lnTo>
                <a:lnTo>
                  <a:pt x="3532" y="183"/>
                </a:lnTo>
                <a:lnTo>
                  <a:pt x="3544" y="181"/>
                </a:lnTo>
                <a:lnTo>
                  <a:pt x="3556" y="179"/>
                </a:lnTo>
                <a:lnTo>
                  <a:pt x="3570" y="178"/>
                </a:lnTo>
                <a:lnTo>
                  <a:pt x="3583" y="178"/>
                </a:lnTo>
                <a:lnTo>
                  <a:pt x="3599" y="178"/>
                </a:lnTo>
                <a:lnTo>
                  <a:pt x="3616" y="179"/>
                </a:lnTo>
                <a:lnTo>
                  <a:pt x="3631" y="182"/>
                </a:lnTo>
                <a:lnTo>
                  <a:pt x="3646" y="185"/>
                </a:lnTo>
                <a:lnTo>
                  <a:pt x="3659" y="188"/>
                </a:lnTo>
                <a:lnTo>
                  <a:pt x="3672" y="192"/>
                </a:lnTo>
                <a:lnTo>
                  <a:pt x="3685" y="196"/>
                </a:lnTo>
                <a:lnTo>
                  <a:pt x="3696" y="201"/>
                </a:lnTo>
                <a:lnTo>
                  <a:pt x="3678" y="265"/>
                </a:lnTo>
                <a:lnTo>
                  <a:pt x="3667" y="260"/>
                </a:lnTo>
                <a:lnTo>
                  <a:pt x="3656" y="256"/>
                </a:lnTo>
                <a:lnTo>
                  <a:pt x="3646" y="251"/>
                </a:lnTo>
                <a:lnTo>
                  <a:pt x="3633" y="248"/>
                </a:lnTo>
                <a:lnTo>
                  <a:pt x="3622" y="246"/>
                </a:lnTo>
                <a:lnTo>
                  <a:pt x="3609" y="244"/>
                </a:lnTo>
                <a:lnTo>
                  <a:pt x="3596" y="243"/>
                </a:lnTo>
                <a:lnTo>
                  <a:pt x="3583" y="243"/>
                </a:lnTo>
                <a:lnTo>
                  <a:pt x="3565" y="244"/>
                </a:lnTo>
                <a:lnTo>
                  <a:pt x="3548" y="246"/>
                </a:lnTo>
                <a:lnTo>
                  <a:pt x="3532" y="250"/>
                </a:lnTo>
                <a:lnTo>
                  <a:pt x="3516" y="256"/>
                </a:lnTo>
                <a:lnTo>
                  <a:pt x="3502" y="263"/>
                </a:lnTo>
                <a:lnTo>
                  <a:pt x="3489" y="271"/>
                </a:lnTo>
                <a:lnTo>
                  <a:pt x="3476" y="281"/>
                </a:lnTo>
                <a:lnTo>
                  <a:pt x="3465" y="294"/>
                </a:lnTo>
                <a:lnTo>
                  <a:pt x="3456" y="305"/>
                </a:lnTo>
                <a:lnTo>
                  <a:pt x="3447" y="318"/>
                </a:lnTo>
                <a:lnTo>
                  <a:pt x="3440" y="332"/>
                </a:lnTo>
                <a:lnTo>
                  <a:pt x="3434" y="346"/>
                </a:lnTo>
                <a:lnTo>
                  <a:pt x="3430" y="362"/>
                </a:lnTo>
                <a:lnTo>
                  <a:pt x="3427" y="378"/>
                </a:lnTo>
                <a:lnTo>
                  <a:pt x="3425" y="396"/>
                </a:lnTo>
                <a:lnTo>
                  <a:pt x="3424" y="413"/>
                </a:lnTo>
                <a:lnTo>
                  <a:pt x="3425" y="432"/>
                </a:lnTo>
                <a:lnTo>
                  <a:pt x="3427" y="449"/>
                </a:lnTo>
                <a:lnTo>
                  <a:pt x="3430" y="467"/>
                </a:lnTo>
                <a:lnTo>
                  <a:pt x="3435" y="482"/>
                </a:lnTo>
                <a:lnTo>
                  <a:pt x="3441" y="496"/>
                </a:lnTo>
                <a:lnTo>
                  <a:pt x="3449" y="511"/>
                </a:lnTo>
                <a:lnTo>
                  <a:pt x="3458" y="523"/>
                </a:lnTo>
                <a:lnTo>
                  <a:pt x="3468" y="535"/>
                </a:lnTo>
                <a:lnTo>
                  <a:pt x="3479" y="546"/>
                </a:lnTo>
                <a:lnTo>
                  <a:pt x="3492" y="555"/>
                </a:lnTo>
                <a:lnTo>
                  <a:pt x="3505" y="563"/>
                </a:lnTo>
                <a:lnTo>
                  <a:pt x="3518" y="569"/>
                </a:lnTo>
                <a:lnTo>
                  <a:pt x="3533" y="575"/>
                </a:lnTo>
                <a:lnTo>
                  <a:pt x="3548" y="579"/>
                </a:lnTo>
                <a:lnTo>
                  <a:pt x="3564" y="581"/>
                </a:lnTo>
                <a:lnTo>
                  <a:pt x="3580" y="581"/>
                </a:lnTo>
                <a:lnTo>
                  <a:pt x="3592" y="581"/>
                </a:lnTo>
                <a:lnTo>
                  <a:pt x="3605" y="580"/>
                </a:lnTo>
                <a:lnTo>
                  <a:pt x="3618" y="578"/>
                </a:lnTo>
                <a:lnTo>
                  <a:pt x="3630" y="576"/>
                </a:lnTo>
                <a:lnTo>
                  <a:pt x="3643" y="572"/>
                </a:lnTo>
                <a:lnTo>
                  <a:pt x="3655" y="568"/>
                </a:lnTo>
                <a:lnTo>
                  <a:pt x="3667" y="564"/>
                </a:lnTo>
                <a:lnTo>
                  <a:pt x="3680" y="559"/>
                </a:lnTo>
                <a:close/>
                <a:moveTo>
                  <a:pt x="4149" y="427"/>
                </a:moveTo>
                <a:lnTo>
                  <a:pt x="3836" y="426"/>
                </a:lnTo>
                <a:lnTo>
                  <a:pt x="3837" y="445"/>
                </a:lnTo>
                <a:lnTo>
                  <a:pt x="3840" y="463"/>
                </a:lnTo>
                <a:lnTo>
                  <a:pt x="3843" y="480"/>
                </a:lnTo>
                <a:lnTo>
                  <a:pt x="3848" y="495"/>
                </a:lnTo>
                <a:lnTo>
                  <a:pt x="3855" y="510"/>
                </a:lnTo>
                <a:lnTo>
                  <a:pt x="3864" y="523"/>
                </a:lnTo>
                <a:lnTo>
                  <a:pt x="3873" y="535"/>
                </a:lnTo>
                <a:lnTo>
                  <a:pt x="3883" y="546"/>
                </a:lnTo>
                <a:lnTo>
                  <a:pt x="3893" y="554"/>
                </a:lnTo>
                <a:lnTo>
                  <a:pt x="3905" y="562"/>
                </a:lnTo>
                <a:lnTo>
                  <a:pt x="3917" y="568"/>
                </a:lnTo>
                <a:lnTo>
                  <a:pt x="3929" y="573"/>
                </a:lnTo>
                <a:lnTo>
                  <a:pt x="3943" y="577"/>
                </a:lnTo>
                <a:lnTo>
                  <a:pt x="3958" y="580"/>
                </a:lnTo>
                <a:lnTo>
                  <a:pt x="3973" y="582"/>
                </a:lnTo>
                <a:lnTo>
                  <a:pt x="3989" y="582"/>
                </a:lnTo>
                <a:lnTo>
                  <a:pt x="4006" y="582"/>
                </a:lnTo>
                <a:lnTo>
                  <a:pt x="4023" y="581"/>
                </a:lnTo>
                <a:lnTo>
                  <a:pt x="4038" y="579"/>
                </a:lnTo>
                <a:lnTo>
                  <a:pt x="4055" y="577"/>
                </a:lnTo>
                <a:lnTo>
                  <a:pt x="4070" y="573"/>
                </a:lnTo>
                <a:lnTo>
                  <a:pt x="4084" y="569"/>
                </a:lnTo>
                <a:lnTo>
                  <a:pt x="4099" y="564"/>
                </a:lnTo>
                <a:lnTo>
                  <a:pt x="4113" y="559"/>
                </a:lnTo>
                <a:lnTo>
                  <a:pt x="4127" y="618"/>
                </a:lnTo>
                <a:lnTo>
                  <a:pt x="4111" y="624"/>
                </a:lnTo>
                <a:lnTo>
                  <a:pt x="4095" y="630"/>
                </a:lnTo>
                <a:lnTo>
                  <a:pt x="4077" y="635"/>
                </a:lnTo>
                <a:lnTo>
                  <a:pt x="4059" y="639"/>
                </a:lnTo>
                <a:lnTo>
                  <a:pt x="4039" y="642"/>
                </a:lnTo>
                <a:lnTo>
                  <a:pt x="4020" y="644"/>
                </a:lnTo>
                <a:lnTo>
                  <a:pt x="3999" y="646"/>
                </a:lnTo>
                <a:lnTo>
                  <a:pt x="3978" y="647"/>
                </a:lnTo>
                <a:lnTo>
                  <a:pt x="3953" y="646"/>
                </a:lnTo>
                <a:lnTo>
                  <a:pt x="3929" y="642"/>
                </a:lnTo>
                <a:lnTo>
                  <a:pt x="3918" y="640"/>
                </a:lnTo>
                <a:lnTo>
                  <a:pt x="3907" y="637"/>
                </a:lnTo>
                <a:lnTo>
                  <a:pt x="3896" y="634"/>
                </a:lnTo>
                <a:lnTo>
                  <a:pt x="3886" y="631"/>
                </a:lnTo>
                <a:lnTo>
                  <a:pt x="3877" y="627"/>
                </a:lnTo>
                <a:lnTo>
                  <a:pt x="3867" y="622"/>
                </a:lnTo>
                <a:lnTo>
                  <a:pt x="3857" y="617"/>
                </a:lnTo>
                <a:lnTo>
                  <a:pt x="3849" y="612"/>
                </a:lnTo>
                <a:lnTo>
                  <a:pt x="3840" y="605"/>
                </a:lnTo>
                <a:lnTo>
                  <a:pt x="3832" y="598"/>
                </a:lnTo>
                <a:lnTo>
                  <a:pt x="3823" y="592"/>
                </a:lnTo>
                <a:lnTo>
                  <a:pt x="3816" y="584"/>
                </a:lnTo>
                <a:lnTo>
                  <a:pt x="3809" y="576"/>
                </a:lnTo>
                <a:lnTo>
                  <a:pt x="3803" y="567"/>
                </a:lnTo>
                <a:lnTo>
                  <a:pt x="3796" y="559"/>
                </a:lnTo>
                <a:lnTo>
                  <a:pt x="3791" y="551"/>
                </a:lnTo>
                <a:lnTo>
                  <a:pt x="3785" y="542"/>
                </a:lnTo>
                <a:lnTo>
                  <a:pt x="3780" y="531"/>
                </a:lnTo>
                <a:lnTo>
                  <a:pt x="3776" y="522"/>
                </a:lnTo>
                <a:lnTo>
                  <a:pt x="3772" y="512"/>
                </a:lnTo>
                <a:lnTo>
                  <a:pt x="3768" y="501"/>
                </a:lnTo>
                <a:lnTo>
                  <a:pt x="3765" y="490"/>
                </a:lnTo>
                <a:lnTo>
                  <a:pt x="3763" y="480"/>
                </a:lnTo>
                <a:lnTo>
                  <a:pt x="3761" y="469"/>
                </a:lnTo>
                <a:lnTo>
                  <a:pt x="3758" y="445"/>
                </a:lnTo>
                <a:lnTo>
                  <a:pt x="3757" y="419"/>
                </a:lnTo>
                <a:lnTo>
                  <a:pt x="3758" y="394"/>
                </a:lnTo>
                <a:lnTo>
                  <a:pt x="3761" y="370"/>
                </a:lnTo>
                <a:lnTo>
                  <a:pt x="3765" y="346"/>
                </a:lnTo>
                <a:lnTo>
                  <a:pt x="3771" y="324"/>
                </a:lnTo>
                <a:lnTo>
                  <a:pt x="3775" y="313"/>
                </a:lnTo>
                <a:lnTo>
                  <a:pt x="3779" y="303"/>
                </a:lnTo>
                <a:lnTo>
                  <a:pt x="3784" y="293"/>
                </a:lnTo>
                <a:lnTo>
                  <a:pt x="3790" y="282"/>
                </a:lnTo>
                <a:lnTo>
                  <a:pt x="3795" y="273"/>
                </a:lnTo>
                <a:lnTo>
                  <a:pt x="3801" y="264"/>
                </a:lnTo>
                <a:lnTo>
                  <a:pt x="3808" y="255"/>
                </a:lnTo>
                <a:lnTo>
                  <a:pt x="3814" y="246"/>
                </a:lnTo>
                <a:lnTo>
                  <a:pt x="3821" y="238"/>
                </a:lnTo>
                <a:lnTo>
                  <a:pt x="3830" y="230"/>
                </a:lnTo>
                <a:lnTo>
                  <a:pt x="3838" y="223"/>
                </a:lnTo>
                <a:lnTo>
                  <a:pt x="3846" y="217"/>
                </a:lnTo>
                <a:lnTo>
                  <a:pt x="3854" y="210"/>
                </a:lnTo>
                <a:lnTo>
                  <a:pt x="3863" y="204"/>
                </a:lnTo>
                <a:lnTo>
                  <a:pt x="3872" y="199"/>
                </a:lnTo>
                <a:lnTo>
                  <a:pt x="3881" y="195"/>
                </a:lnTo>
                <a:lnTo>
                  <a:pt x="3891" y="191"/>
                </a:lnTo>
                <a:lnTo>
                  <a:pt x="3902" y="187"/>
                </a:lnTo>
                <a:lnTo>
                  <a:pt x="3912" y="185"/>
                </a:lnTo>
                <a:lnTo>
                  <a:pt x="3922" y="182"/>
                </a:lnTo>
                <a:lnTo>
                  <a:pt x="3933" y="179"/>
                </a:lnTo>
                <a:lnTo>
                  <a:pt x="3944" y="178"/>
                </a:lnTo>
                <a:lnTo>
                  <a:pt x="3956" y="177"/>
                </a:lnTo>
                <a:lnTo>
                  <a:pt x="3967" y="177"/>
                </a:lnTo>
                <a:lnTo>
                  <a:pt x="3980" y="177"/>
                </a:lnTo>
                <a:lnTo>
                  <a:pt x="3991" y="178"/>
                </a:lnTo>
                <a:lnTo>
                  <a:pt x="4002" y="181"/>
                </a:lnTo>
                <a:lnTo>
                  <a:pt x="4014" y="183"/>
                </a:lnTo>
                <a:lnTo>
                  <a:pt x="4024" y="185"/>
                </a:lnTo>
                <a:lnTo>
                  <a:pt x="4034" y="188"/>
                </a:lnTo>
                <a:lnTo>
                  <a:pt x="4044" y="192"/>
                </a:lnTo>
                <a:lnTo>
                  <a:pt x="4054" y="196"/>
                </a:lnTo>
                <a:lnTo>
                  <a:pt x="4063" y="201"/>
                </a:lnTo>
                <a:lnTo>
                  <a:pt x="4071" y="206"/>
                </a:lnTo>
                <a:lnTo>
                  <a:pt x="4079" y="212"/>
                </a:lnTo>
                <a:lnTo>
                  <a:pt x="4088" y="220"/>
                </a:lnTo>
                <a:lnTo>
                  <a:pt x="4095" y="227"/>
                </a:lnTo>
                <a:lnTo>
                  <a:pt x="4102" y="234"/>
                </a:lnTo>
                <a:lnTo>
                  <a:pt x="4108" y="242"/>
                </a:lnTo>
                <a:lnTo>
                  <a:pt x="4115" y="251"/>
                </a:lnTo>
                <a:lnTo>
                  <a:pt x="4124" y="266"/>
                </a:lnTo>
                <a:lnTo>
                  <a:pt x="4132" y="281"/>
                </a:lnTo>
                <a:lnTo>
                  <a:pt x="4138" y="298"/>
                </a:lnTo>
                <a:lnTo>
                  <a:pt x="4143" y="314"/>
                </a:lnTo>
                <a:lnTo>
                  <a:pt x="4147" y="332"/>
                </a:lnTo>
                <a:lnTo>
                  <a:pt x="4150" y="349"/>
                </a:lnTo>
                <a:lnTo>
                  <a:pt x="4152" y="369"/>
                </a:lnTo>
                <a:lnTo>
                  <a:pt x="4153" y="388"/>
                </a:lnTo>
                <a:lnTo>
                  <a:pt x="4152" y="400"/>
                </a:lnTo>
                <a:lnTo>
                  <a:pt x="4152" y="410"/>
                </a:lnTo>
                <a:lnTo>
                  <a:pt x="4151" y="419"/>
                </a:lnTo>
                <a:lnTo>
                  <a:pt x="4149" y="427"/>
                </a:lnTo>
                <a:close/>
                <a:moveTo>
                  <a:pt x="3836" y="368"/>
                </a:moveTo>
                <a:lnTo>
                  <a:pt x="4074" y="368"/>
                </a:lnTo>
                <a:lnTo>
                  <a:pt x="4074" y="355"/>
                </a:lnTo>
                <a:lnTo>
                  <a:pt x="4073" y="344"/>
                </a:lnTo>
                <a:lnTo>
                  <a:pt x="4071" y="332"/>
                </a:lnTo>
                <a:lnTo>
                  <a:pt x="4069" y="321"/>
                </a:lnTo>
                <a:lnTo>
                  <a:pt x="4066" y="311"/>
                </a:lnTo>
                <a:lnTo>
                  <a:pt x="4062" y="301"/>
                </a:lnTo>
                <a:lnTo>
                  <a:pt x="4058" y="292"/>
                </a:lnTo>
                <a:lnTo>
                  <a:pt x="4052" y="282"/>
                </a:lnTo>
                <a:lnTo>
                  <a:pt x="4044" y="271"/>
                </a:lnTo>
                <a:lnTo>
                  <a:pt x="4035" y="262"/>
                </a:lnTo>
                <a:lnTo>
                  <a:pt x="4026" y="254"/>
                </a:lnTo>
                <a:lnTo>
                  <a:pt x="4015" y="247"/>
                </a:lnTo>
                <a:lnTo>
                  <a:pt x="4003" y="242"/>
                </a:lnTo>
                <a:lnTo>
                  <a:pt x="3990" y="239"/>
                </a:lnTo>
                <a:lnTo>
                  <a:pt x="3976" y="237"/>
                </a:lnTo>
                <a:lnTo>
                  <a:pt x="3961" y="236"/>
                </a:lnTo>
                <a:lnTo>
                  <a:pt x="3947" y="237"/>
                </a:lnTo>
                <a:lnTo>
                  <a:pt x="3934" y="239"/>
                </a:lnTo>
                <a:lnTo>
                  <a:pt x="3922" y="242"/>
                </a:lnTo>
                <a:lnTo>
                  <a:pt x="3910" y="247"/>
                </a:lnTo>
                <a:lnTo>
                  <a:pt x="3900" y="254"/>
                </a:lnTo>
                <a:lnTo>
                  <a:pt x="3888" y="261"/>
                </a:lnTo>
                <a:lnTo>
                  <a:pt x="3879" y="270"/>
                </a:lnTo>
                <a:lnTo>
                  <a:pt x="3870" y="280"/>
                </a:lnTo>
                <a:lnTo>
                  <a:pt x="3864" y="290"/>
                </a:lnTo>
                <a:lnTo>
                  <a:pt x="3857" y="300"/>
                </a:lnTo>
                <a:lnTo>
                  <a:pt x="3852" y="310"/>
                </a:lnTo>
                <a:lnTo>
                  <a:pt x="3848" y="320"/>
                </a:lnTo>
                <a:lnTo>
                  <a:pt x="3844" y="332"/>
                </a:lnTo>
                <a:lnTo>
                  <a:pt x="3840" y="343"/>
                </a:lnTo>
                <a:lnTo>
                  <a:pt x="3838" y="355"/>
                </a:lnTo>
                <a:lnTo>
                  <a:pt x="3836" y="368"/>
                </a:lnTo>
                <a:close/>
                <a:moveTo>
                  <a:pt x="4756" y="559"/>
                </a:moveTo>
                <a:lnTo>
                  <a:pt x="4771" y="620"/>
                </a:lnTo>
                <a:lnTo>
                  <a:pt x="4756" y="627"/>
                </a:lnTo>
                <a:lnTo>
                  <a:pt x="4742" y="632"/>
                </a:lnTo>
                <a:lnTo>
                  <a:pt x="4728" y="636"/>
                </a:lnTo>
                <a:lnTo>
                  <a:pt x="4711" y="640"/>
                </a:lnTo>
                <a:lnTo>
                  <a:pt x="4695" y="643"/>
                </a:lnTo>
                <a:lnTo>
                  <a:pt x="4678" y="646"/>
                </a:lnTo>
                <a:lnTo>
                  <a:pt x="4660" y="647"/>
                </a:lnTo>
                <a:lnTo>
                  <a:pt x="4641" y="648"/>
                </a:lnTo>
                <a:lnTo>
                  <a:pt x="4617" y="647"/>
                </a:lnTo>
                <a:lnTo>
                  <a:pt x="4593" y="643"/>
                </a:lnTo>
                <a:lnTo>
                  <a:pt x="4582" y="641"/>
                </a:lnTo>
                <a:lnTo>
                  <a:pt x="4571" y="638"/>
                </a:lnTo>
                <a:lnTo>
                  <a:pt x="4560" y="635"/>
                </a:lnTo>
                <a:lnTo>
                  <a:pt x="4550" y="631"/>
                </a:lnTo>
                <a:lnTo>
                  <a:pt x="4541" y="627"/>
                </a:lnTo>
                <a:lnTo>
                  <a:pt x="4530" y="623"/>
                </a:lnTo>
                <a:lnTo>
                  <a:pt x="4521" y="618"/>
                </a:lnTo>
                <a:lnTo>
                  <a:pt x="4512" y="612"/>
                </a:lnTo>
                <a:lnTo>
                  <a:pt x="4504" y="605"/>
                </a:lnTo>
                <a:lnTo>
                  <a:pt x="4495" y="599"/>
                </a:lnTo>
                <a:lnTo>
                  <a:pt x="4487" y="592"/>
                </a:lnTo>
                <a:lnTo>
                  <a:pt x="4479" y="584"/>
                </a:lnTo>
                <a:lnTo>
                  <a:pt x="4472" y="576"/>
                </a:lnTo>
                <a:lnTo>
                  <a:pt x="4465" y="567"/>
                </a:lnTo>
                <a:lnTo>
                  <a:pt x="4458" y="559"/>
                </a:lnTo>
                <a:lnTo>
                  <a:pt x="4452" y="550"/>
                </a:lnTo>
                <a:lnTo>
                  <a:pt x="4447" y="541"/>
                </a:lnTo>
                <a:lnTo>
                  <a:pt x="4442" y="531"/>
                </a:lnTo>
                <a:lnTo>
                  <a:pt x="4437" y="521"/>
                </a:lnTo>
                <a:lnTo>
                  <a:pt x="4434" y="511"/>
                </a:lnTo>
                <a:lnTo>
                  <a:pt x="4430" y="500"/>
                </a:lnTo>
                <a:lnTo>
                  <a:pt x="4427" y="489"/>
                </a:lnTo>
                <a:lnTo>
                  <a:pt x="4424" y="478"/>
                </a:lnTo>
                <a:lnTo>
                  <a:pt x="4421" y="467"/>
                </a:lnTo>
                <a:lnTo>
                  <a:pt x="4419" y="442"/>
                </a:lnTo>
                <a:lnTo>
                  <a:pt x="4418" y="417"/>
                </a:lnTo>
                <a:lnTo>
                  <a:pt x="4418" y="404"/>
                </a:lnTo>
                <a:lnTo>
                  <a:pt x="4419" y="391"/>
                </a:lnTo>
                <a:lnTo>
                  <a:pt x="4420" y="379"/>
                </a:lnTo>
                <a:lnTo>
                  <a:pt x="4423" y="367"/>
                </a:lnTo>
                <a:lnTo>
                  <a:pt x="4425" y="355"/>
                </a:lnTo>
                <a:lnTo>
                  <a:pt x="4428" y="344"/>
                </a:lnTo>
                <a:lnTo>
                  <a:pt x="4431" y="333"/>
                </a:lnTo>
                <a:lnTo>
                  <a:pt x="4435" y="321"/>
                </a:lnTo>
                <a:lnTo>
                  <a:pt x="4439" y="311"/>
                </a:lnTo>
                <a:lnTo>
                  <a:pt x="4444" y="301"/>
                </a:lnTo>
                <a:lnTo>
                  <a:pt x="4449" y="291"/>
                </a:lnTo>
                <a:lnTo>
                  <a:pt x="4455" y="281"/>
                </a:lnTo>
                <a:lnTo>
                  <a:pt x="4462" y="272"/>
                </a:lnTo>
                <a:lnTo>
                  <a:pt x="4469" y="263"/>
                </a:lnTo>
                <a:lnTo>
                  <a:pt x="4476" y="254"/>
                </a:lnTo>
                <a:lnTo>
                  <a:pt x="4484" y="245"/>
                </a:lnTo>
                <a:lnTo>
                  <a:pt x="4492" y="237"/>
                </a:lnTo>
                <a:lnTo>
                  <a:pt x="4502" y="230"/>
                </a:lnTo>
                <a:lnTo>
                  <a:pt x="4511" y="223"/>
                </a:lnTo>
                <a:lnTo>
                  <a:pt x="4520" y="215"/>
                </a:lnTo>
                <a:lnTo>
                  <a:pt x="4529" y="210"/>
                </a:lnTo>
                <a:lnTo>
                  <a:pt x="4540" y="204"/>
                </a:lnTo>
                <a:lnTo>
                  <a:pt x="4550" y="199"/>
                </a:lnTo>
                <a:lnTo>
                  <a:pt x="4561" y="195"/>
                </a:lnTo>
                <a:lnTo>
                  <a:pt x="4573" y="191"/>
                </a:lnTo>
                <a:lnTo>
                  <a:pt x="4584" y="188"/>
                </a:lnTo>
                <a:lnTo>
                  <a:pt x="4595" y="185"/>
                </a:lnTo>
                <a:lnTo>
                  <a:pt x="4607" y="183"/>
                </a:lnTo>
                <a:lnTo>
                  <a:pt x="4620" y="181"/>
                </a:lnTo>
                <a:lnTo>
                  <a:pt x="4632" y="179"/>
                </a:lnTo>
                <a:lnTo>
                  <a:pt x="4645" y="178"/>
                </a:lnTo>
                <a:lnTo>
                  <a:pt x="4659" y="178"/>
                </a:lnTo>
                <a:lnTo>
                  <a:pt x="4676" y="178"/>
                </a:lnTo>
                <a:lnTo>
                  <a:pt x="4692" y="179"/>
                </a:lnTo>
                <a:lnTo>
                  <a:pt x="4707" y="182"/>
                </a:lnTo>
                <a:lnTo>
                  <a:pt x="4722" y="185"/>
                </a:lnTo>
                <a:lnTo>
                  <a:pt x="4736" y="188"/>
                </a:lnTo>
                <a:lnTo>
                  <a:pt x="4748" y="192"/>
                </a:lnTo>
                <a:lnTo>
                  <a:pt x="4761" y="196"/>
                </a:lnTo>
                <a:lnTo>
                  <a:pt x="4772" y="201"/>
                </a:lnTo>
                <a:lnTo>
                  <a:pt x="4753" y="265"/>
                </a:lnTo>
                <a:lnTo>
                  <a:pt x="4743" y="260"/>
                </a:lnTo>
                <a:lnTo>
                  <a:pt x="4733" y="256"/>
                </a:lnTo>
                <a:lnTo>
                  <a:pt x="4722" y="251"/>
                </a:lnTo>
                <a:lnTo>
                  <a:pt x="4710" y="248"/>
                </a:lnTo>
                <a:lnTo>
                  <a:pt x="4698" y="246"/>
                </a:lnTo>
                <a:lnTo>
                  <a:pt x="4686" y="244"/>
                </a:lnTo>
                <a:lnTo>
                  <a:pt x="4672" y="243"/>
                </a:lnTo>
                <a:lnTo>
                  <a:pt x="4659" y="243"/>
                </a:lnTo>
                <a:lnTo>
                  <a:pt x="4641" y="244"/>
                </a:lnTo>
                <a:lnTo>
                  <a:pt x="4624" y="246"/>
                </a:lnTo>
                <a:lnTo>
                  <a:pt x="4607" y="250"/>
                </a:lnTo>
                <a:lnTo>
                  <a:pt x="4593" y="256"/>
                </a:lnTo>
                <a:lnTo>
                  <a:pt x="4579" y="263"/>
                </a:lnTo>
                <a:lnTo>
                  <a:pt x="4565" y="271"/>
                </a:lnTo>
                <a:lnTo>
                  <a:pt x="4553" y="281"/>
                </a:lnTo>
                <a:lnTo>
                  <a:pt x="4542" y="294"/>
                </a:lnTo>
                <a:lnTo>
                  <a:pt x="4531" y="305"/>
                </a:lnTo>
                <a:lnTo>
                  <a:pt x="4523" y="318"/>
                </a:lnTo>
                <a:lnTo>
                  <a:pt x="4516" y="332"/>
                </a:lnTo>
                <a:lnTo>
                  <a:pt x="4511" y="346"/>
                </a:lnTo>
                <a:lnTo>
                  <a:pt x="4507" y="362"/>
                </a:lnTo>
                <a:lnTo>
                  <a:pt x="4503" y="378"/>
                </a:lnTo>
                <a:lnTo>
                  <a:pt x="4502" y="396"/>
                </a:lnTo>
                <a:lnTo>
                  <a:pt x="4501" y="413"/>
                </a:lnTo>
                <a:lnTo>
                  <a:pt x="4502" y="432"/>
                </a:lnTo>
                <a:lnTo>
                  <a:pt x="4504" y="449"/>
                </a:lnTo>
                <a:lnTo>
                  <a:pt x="4507" y="467"/>
                </a:lnTo>
                <a:lnTo>
                  <a:pt x="4512" y="482"/>
                </a:lnTo>
                <a:lnTo>
                  <a:pt x="4518" y="496"/>
                </a:lnTo>
                <a:lnTo>
                  <a:pt x="4525" y="511"/>
                </a:lnTo>
                <a:lnTo>
                  <a:pt x="4535" y="523"/>
                </a:lnTo>
                <a:lnTo>
                  <a:pt x="4545" y="535"/>
                </a:lnTo>
                <a:lnTo>
                  <a:pt x="4556" y="546"/>
                </a:lnTo>
                <a:lnTo>
                  <a:pt x="4568" y="555"/>
                </a:lnTo>
                <a:lnTo>
                  <a:pt x="4581" y="563"/>
                </a:lnTo>
                <a:lnTo>
                  <a:pt x="4594" y="569"/>
                </a:lnTo>
                <a:lnTo>
                  <a:pt x="4608" y="575"/>
                </a:lnTo>
                <a:lnTo>
                  <a:pt x="4624" y="579"/>
                </a:lnTo>
                <a:lnTo>
                  <a:pt x="4639" y="581"/>
                </a:lnTo>
                <a:lnTo>
                  <a:pt x="4657" y="581"/>
                </a:lnTo>
                <a:lnTo>
                  <a:pt x="4669" y="581"/>
                </a:lnTo>
                <a:lnTo>
                  <a:pt x="4681" y="580"/>
                </a:lnTo>
                <a:lnTo>
                  <a:pt x="4694" y="578"/>
                </a:lnTo>
                <a:lnTo>
                  <a:pt x="4706" y="576"/>
                </a:lnTo>
                <a:lnTo>
                  <a:pt x="4718" y="572"/>
                </a:lnTo>
                <a:lnTo>
                  <a:pt x="4732" y="568"/>
                </a:lnTo>
                <a:lnTo>
                  <a:pt x="4744" y="564"/>
                </a:lnTo>
                <a:lnTo>
                  <a:pt x="4756" y="559"/>
                </a:lnTo>
                <a:close/>
                <a:moveTo>
                  <a:pt x="5225" y="427"/>
                </a:moveTo>
                <a:lnTo>
                  <a:pt x="4913" y="426"/>
                </a:lnTo>
                <a:lnTo>
                  <a:pt x="4914" y="445"/>
                </a:lnTo>
                <a:lnTo>
                  <a:pt x="4916" y="463"/>
                </a:lnTo>
                <a:lnTo>
                  <a:pt x="4920" y="480"/>
                </a:lnTo>
                <a:lnTo>
                  <a:pt x="4925" y="495"/>
                </a:lnTo>
                <a:lnTo>
                  <a:pt x="4931" y="510"/>
                </a:lnTo>
                <a:lnTo>
                  <a:pt x="4939" y="523"/>
                </a:lnTo>
                <a:lnTo>
                  <a:pt x="4949" y="535"/>
                </a:lnTo>
                <a:lnTo>
                  <a:pt x="4959" y="546"/>
                </a:lnTo>
                <a:lnTo>
                  <a:pt x="4969" y="554"/>
                </a:lnTo>
                <a:lnTo>
                  <a:pt x="4980" y="562"/>
                </a:lnTo>
                <a:lnTo>
                  <a:pt x="4993" y="568"/>
                </a:lnTo>
                <a:lnTo>
                  <a:pt x="5006" y="573"/>
                </a:lnTo>
                <a:lnTo>
                  <a:pt x="5019" y="577"/>
                </a:lnTo>
                <a:lnTo>
                  <a:pt x="5034" y="580"/>
                </a:lnTo>
                <a:lnTo>
                  <a:pt x="5049" y="582"/>
                </a:lnTo>
                <a:lnTo>
                  <a:pt x="5066" y="582"/>
                </a:lnTo>
                <a:lnTo>
                  <a:pt x="5082" y="582"/>
                </a:lnTo>
                <a:lnTo>
                  <a:pt x="5099" y="581"/>
                </a:lnTo>
                <a:lnTo>
                  <a:pt x="5115" y="579"/>
                </a:lnTo>
                <a:lnTo>
                  <a:pt x="5130" y="577"/>
                </a:lnTo>
                <a:lnTo>
                  <a:pt x="5146" y="573"/>
                </a:lnTo>
                <a:lnTo>
                  <a:pt x="5161" y="569"/>
                </a:lnTo>
                <a:lnTo>
                  <a:pt x="5176" y="564"/>
                </a:lnTo>
                <a:lnTo>
                  <a:pt x="5189" y="559"/>
                </a:lnTo>
                <a:lnTo>
                  <a:pt x="5203" y="618"/>
                </a:lnTo>
                <a:lnTo>
                  <a:pt x="5187" y="624"/>
                </a:lnTo>
                <a:lnTo>
                  <a:pt x="5171" y="630"/>
                </a:lnTo>
                <a:lnTo>
                  <a:pt x="5153" y="635"/>
                </a:lnTo>
                <a:lnTo>
                  <a:pt x="5135" y="639"/>
                </a:lnTo>
                <a:lnTo>
                  <a:pt x="5116" y="642"/>
                </a:lnTo>
                <a:lnTo>
                  <a:pt x="5096" y="644"/>
                </a:lnTo>
                <a:lnTo>
                  <a:pt x="5075" y="646"/>
                </a:lnTo>
                <a:lnTo>
                  <a:pt x="5054" y="647"/>
                </a:lnTo>
                <a:lnTo>
                  <a:pt x="5029" y="646"/>
                </a:lnTo>
                <a:lnTo>
                  <a:pt x="5006" y="642"/>
                </a:lnTo>
                <a:lnTo>
                  <a:pt x="4995" y="640"/>
                </a:lnTo>
                <a:lnTo>
                  <a:pt x="4984" y="637"/>
                </a:lnTo>
                <a:lnTo>
                  <a:pt x="4973" y="634"/>
                </a:lnTo>
                <a:lnTo>
                  <a:pt x="4963" y="631"/>
                </a:lnTo>
                <a:lnTo>
                  <a:pt x="4953" y="627"/>
                </a:lnTo>
                <a:lnTo>
                  <a:pt x="4943" y="622"/>
                </a:lnTo>
                <a:lnTo>
                  <a:pt x="4934" y="617"/>
                </a:lnTo>
                <a:lnTo>
                  <a:pt x="4925" y="612"/>
                </a:lnTo>
                <a:lnTo>
                  <a:pt x="4917" y="605"/>
                </a:lnTo>
                <a:lnTo>
                  <a:pt x="4909" y="598"/>
                </a:lnTo>
                <a:lnTo>
                  <a:pt x="4900" y="592"/>
                </a:lnTo>
                <a:lnTo>
                  <a:pt x="4893" y="584"/>
                </a:lnTo>
                <a:lnTo>
                  <a:pt x="4886" y="576"/>
                </a:lnTo>
                <a:lnTo>
                  <a:pt x="4879" y="567"/>
                </a:lnTo>
                <a:lnTo>
                  <a:pt x="4873" y="559"/>
                </a:lnTo>
                <a:lnTo>
                  <a:pt x="4866" y="551"/>
                </a:lnTo>
                <a:lnTo>
                  <a:pt x="4861" y="542"/>
                </a:lnTo>
                <a:lnTo>
                  <a:pt x="4856" y="531"/>
                </a:lnTo>
                <a:lnTo>
                  <a:pt x="4852" y="522"/>
                </a:lnTo>
                <a:lnTo>
                  <a:pt x="4848" y="512"/>
                </a:lnTo>
                <a:lnTo>
                  <a:pt x="4845" y="501"/>
                </a:lnTo>
                <a:lnTo>
                  <a:pt x="4842" y="490"/>
                </a:lnTo>
                <a:lnTo>
                  <a:pt x="4840" y="480"/>
                </a:lnTo>
                <a:lnTo>
                  <a:pt x="4837" y="469"/>
                </a:lnTo>
                <a:lnTo>
                  <a:pt x="4835" y="445"/>
                </a:lnTo>
                <a:lnTo>
                  <a:pt x="4834" y="419"/>
                </a:lnTo>
                <a:lnTo>
                  <a:pt x="4835" y="394"/>
                </a:lnTo>
                <a:lnTo>
                  <a:pt x="4837" y="370"/>
                </a:lnTo>
                <a:lnTo>
                  <a:pt x="4842" y="346"/>
                </a:lnTo>
                <a:lnTo>
                  <a:pt x="4848" y="324"/>
                </a:lnTo>
                <a:lnTo>
                  <a:pt x="4852" y="313"/>
                </a:lnTo>
                <a:lnTo>
                  <a:pt x="4856" y="303"/>
                </a:lnTo>
                <a:lnTo>
                  <a:pt x="4860" y="293"/>
                </a:lnTo>
                <a:lnTo>
                  <a:pt x="4865" y="282"/>
                </a:lnTo>
                <a:lnTo>
                  <a:pt x="4872" y="273"/>
                </a:lnTo>
                <a:lnTo>
                  <a:pt x="4878" y="264"/>
                </a:lnTo>
                <a:lnTo>
                  <a:pt x="4884" y="255"/>
                </a:lnTo>
                <a:lnTo>
                  <a:pt x="4891" y="246"/>
                </a:lnTo>
                <a:lnTo>
                  <a:pt x="4898" y="238"/>
                </a:lnTo>
                <a:lnTo>
                  <a:pt x="4905" y="230"/>
                </a:lnTo>
                <a:lnTo>
                  <a:pt x="4914" y="223"/>
                </a:lnTo>
                <a:lnTo>
                  <a:pt x="4922" y="217"/>
                </a:lnTo>
                <a:lnTo>
                  <a:pt x="4930" y="210"/>
                </a:lnTo>
                <a:lnTo>
                  <a:pt x="4939" y="204"/>
                </a:lnTo>
                <a:lnTo>
                  <a:pt x="4949" y="199"/>
                </a:lnTo>
                <a:lnTo>
                  <a:pt x="4958" y="195"/>
                </a:lnTo>
                <a:lnTo>
                  <a:pt x="4967" y="191"/>
                </a:lnTo>
                <a:lnTo>
                  <a:pt x="4977" y="187"/>
                </a:lnTo>
                <a:lnTo>
                  <a:pt x="4988" y="185"/>
                </a:lnTo>
                <a:lnTo>
                  <a:pt x="4999" y="182"/>
                </a:lnTo>
                <a:lnTo>
                  <a:pt x="5009" y="179"/>
                </a:lnTo>
                <a:lnTo>
                  <a:pt x="5021" y="178"/>
                </a:lnTo>
                <a:lnTo>
                  <a:pt x="5032" y="177"/>
                </a:lnTo>
                <a:lnTo>
                  <a:pt x="5044" y="177"/>
                </a:lnTo>
                <a:lnTo>
                  <a:pt x="5055" y="177"/>
                </a:lnTo>
                <a:lnTo>
                  <a:pt x="5068" y="178"/>
                </a:lnTo>
                <a:lnTo>
                  <a:pt x="5079" y="181"/>
                </a:lnTo>
                <a:lnTo>
                  <a:pt x="5090" y="183"/>
                </a:lnTo>
                <a:lnTo>
                  <a:pt x="5101" y="185"/>
                </a:lnTo>
                <a:lnTo>
                  <a:pt x="5111" y="188"/>
                </a:lnTo>
                <a:lnTo>
                  <a:pt x="5120" y="192"/>
                </a:lnTo>
                <a:lnTo>
                  <a:pt x="5129" y="196"/>
                </a:lnTo>
                <a:lnTo>
                  <a:pt x="5139" y="201"/>
                </a:lnTo>
                <a:lnTo>
                  <a:pt x="5148" y="206"/>
                </a:lnTo>
                <a:lnTo>
                  <a:pt x="5156" y="212"/>
                </a:lnTo>
                <a:lnTo>
                  <a:pt x="5163" y="220"/>
                </a:lnTo>
                <a:lnTo>
                  <a:pt x="5172" y="227"/>
                </a:lnTo>
                <a:lnTo>
                  <a:pt x="5178" y="234"/>
                </a:lnTo>
                <a:lnTo>
                  <a:pt x="5185" y="242"/>
                </a:lnTo>
                <a:lnTo>
                  <a:pt x="5191" y="251"/>
                </a:lnTo>
                <a:lnTo>
                  <a:pt x="5200" y="266"/>
                </a:lnTo>
                <a:lnTo>
                  <a:pt x="5208" y="281"/>
                </a:lnTo>
                <a:lnTo>
                  <a:pt x="5215" y="298"/>
                </a:lnTo>
                <a:lnTo>
                  <a:pt x="5220" y="314"/>
                </a:lnTo>
                <a:lnTo>
                  <a:pt x="5224" y="332"/>
                </a:lnTo>
                <a:lnTo>
                  <a:pt x="5227" y="349"/>
                </a:lnTo>
                <a:lnTo>
                  <a:pt x="5229" y="369"/>
                </a:lnTo>
                <a:lnTo>
                  <a:pt x="5229" y="388"/>
                </a:lnTo>
                <a:lnTo>
                  <a:pt x="5229" y="400"/>
                </a:lnTo>
                <a:lnTo>
                  <a:pt x="5228" y="410"/>
                </a:lnTo>
                <a:lnTo>
                  <a:pt x="5227" y="419"/>
                </a:lnTo>
                <a:lnTo>
                  <a:pt x="5225" y="427"/>
                </a:lnTo>
                <a:close/>
                <a:moveTo>
                  <a:pt x="4913" y="368"/>
                </a:moveTo>
                <a:lnTo>
                  <a:pt x="5150" y="368"/>
                </a:lnTo>
                <a:lnTo>
                  <a:pt x="5150" y="355"/>
                </a:lnTo>
                <a:lnTo>
                  <a:pt x="5149" y="344"/>
                </a:lnTo>
                <a:lnTo>
                  <a:pt x="5148" y="332"/>
                </a:lnTo>
                <a:lnTo>
                  <a:pt x="5145" y="321"/>
                </a:lnTo>
                <a:lnTo>
                  <a:pt x="5142" y="311"/>
                </a:lnTo>
                <a:lnTo>
                  <a:pt x="5139" y="301"/>
                </a:lnTo>
                <a:lnTo>
                  <a:pt x="5134" y="292"/>
                </a:lnTo>
                <a:lnTo>
                  <a:pt x="5128" y="282"/>
                </a:lnTo>
                <a:lnTo>
                  <a:pt x="5120" y="271"/>
                </a:lnTo>
                <a:lnTo>
                  <a:pt x="5112" y="262"/>
                </a:lnTo>
                <a:lnTo>
                  <a:pt x="5102" y="254"/>
                </a:lnTo>
                <a:lnTo>
                  <a:pt x="5091" y="247"/>
                </a:lnTo>
                <a:lnTo>
                  <a:pt x="5079" y="242"/>
                </a:lnTo>
                <a:lnTo>
                  <a:pt x="5067" y="239"/>
                </a:lnTo>
                <a:lnTo>
                  <a:pt x="5052" y="237"/>
                </a:lnTo>
                <a:lnTo>
                  <a:pt x="5037" y="236"/>
                </a:lnTo>
                <a:lnTo>
                  <a:pt x="5024" y="237"/>
                </a:lnTo>
                <a:lnTo>
                  <a:pt x="5010" y="239"/>
                </a:lnTo>
                <a:lnTo>
                  <a:pt x="4998" y="242"/>
                </a:lnTo>
                <a:lnTo>
                  <a:pt x="4987" y="247"/>
                </a:lnTo>
                <a:lnTo>
                  <a:pt x="4975" y="254"/>
                </a:lnTo>
                <a:lnTo>
                  <a:pt x="4965" y="261"/>
                </a:lnTo>
                <a:lnTo>
                  <a:pt x="4956" y="270"/>
                </a:lnTo>
                <a:lnTo>
                  <a:pt x="4947" y="280"/>
                </a:lnTo>
                <a:lnTo>
                  <a:pt x="4940" y="290"/>
                </a:lnTo>
                <a:lnTo>
                  <a:pt x="4934" y="300"/>
                </a:lnTo>
                <a:lnTo>
                  <a:pt x="4929" y="310"/>
                </a:lnTo>
                <a:lnTo>
                  <a:pt x="4924" y="320"/>
                </a:lnTo>
                <a:lnTo>
                  <a:pt x="4920" y="332"/>
                </a:lnTo>
                <a:lnTo>
                  <a:pt x="4917" y="343"/>
                </a:lnTo>
                <a:lnTo>
                  <a:pt x="4914" y="355"/>
                </a:lnTo>
                <a:lnTo>
                  <a:pt x="4913" y="368"/>
                </a:lnTo>
                <a:close/>
                <a:moveTo>
                  <a:pt x="5330" y="637"/>
                </a:moveTo>
                <a:lnTo>
                  <a:pt x="5330" y="328"/>
                </a:lnTo>
                <a:lnTo>
                  <a:pt x="5330" y="291"/>
                </a:lnTo>
                <a:lnTo>
                  <a:pt x="5330" y="256"/>
                </a:lnTo>
                <a:lnTo>
                  <a:pt x="5329" y="221"/>
                </a:lnTo>
                <a:lnTo>
                  <a:pt x="5328" y="188"/>
                </a:lnTo>
                <a:lnTo>
                  <a:pt x="5399" y="188"/>
                </a:lnTo>
                <a:lnTo>
                  <a:pt x="5402" y="276"/>
                </a:lnTo>
                <a:lnTo>
                  <a:pt x="5406" y="276"/>
                </a:lnTo>
                <a:lnTo>
                  <a:pt x="5409" y="265"/>
                </a:lnTo>
                <a:lnTo>
                  <a:pt x="5414" y="255"/>
                </a:lnTo>
                <a:lnTo>
                  <a:pt x="5419" y="245"/>
                </a:lnTo>
                <a:lnTo>
                  <a:pt x="5425" y="236"/>
                </a:lnTo>
                <a:lnTo>
                  <a:pt x="5432" y="227"/>
                </a:lnTo>
                <a:lnTo>
                  <a:pt x="5439" y="219"/>
                </a:lnTo>
                <a:lnTo>
                  <a:pt x="5446" y="211"/>
                </a:lnTo>
                <a:lnTo>
                  <a:pt x="5454" y="204"/>
                </a:lnTo>
                <a:lnTo>
                  <a:pt x="5463" y="198"/>
                </a:lnTo>
                <a:lnTo>
                  <a:pt x="5472" y="193"/>
                </a:lnTo>
                <a:lnTo>
                  <a:pt x="5481" y="188"/>
                </a:lnTo>
                <a:lnTo>
                  <a:pt x="5490" y="185"/>
                </a:lnTo>
                <a:lnTo>
                  <a:pt x="5500" y="182"/>
                </a:lnTo>
                <a:lnTo>
                  <a:pt x="5510" y="179"/>
                </a:lnTo>
                <a:lnTo>
                  <a:pt x="5520" y="177"/>
                </a:lnTo>
                <a:lnTo>
                  <a:pt x="5529" y="177"/>
                </a:lnTo>
                <a:lnTo>
                  <a:pt x="5541" y="178"/>
                </a:lnTo>
                <a:lnTo>
                  <a:pt x="5553" y="181"/>
                </a:lnTo>
                <a:lnTo>
                  <a:pt x="5553" y="258"/>
                </a:lnTo>
                <a:lnTo>
                  <a:pt x="5539" y="256"/>
                </a:lnTo>
                <a:lnTo>
                  <a:pt x="5524" y="255"/>
                </a:lnTo>
                <a:lnTo>
                  <a:pt x="5511" y="256"/>
                </a:lnTo>
                <a:lnTo>
                  <a:pt x="5498" y="258"/>
                </a:lnTo>
                <a:lnTo>
                  <a:pt x="5486" y="261"/>
                </a:lnTo>
                <a:lnTo>
                  <a:pt x="5475" y="266"/>
                </a:lnTo>
                <a:lnTo>
                  <a:pt x="5464" y="272"/>
                </a:lnTo>
                <a:lnTo>
                  <a:pt x="5455" y="280"/>
                </a:lnTo>
                <a:lnTo>
                  <a:pt x="5446" y="290"/>
                </a:lnTo>
                <a:lnTo>
                  <a:pt x="5438" y="300"/>
                </a:lnTo>
                <a:lnTo>
                  <a:pt x="5432" y="310"/>
                </a:lnTo>
                <a:lnTo>
                  <a:pt x="5426" y="321"/>
                </a:lnTo>
                <a:lnTo>
                  <a:pt x="5421" y="333"/>
                </a:lnTo>
                <a:lnTo>
                  <a:pt x="5418" y="344"/>
                </a:lnTo>
                <a:lnTo>
                  <a:pt x="5415" y="356"/>
                </a:lnTo>
                <a:lnTo>
                  <a:pt x="5413" y="370"/>
                </a:lnTo>
                <a:lnTo>
                  <a:pt x="5411" y="383"/>
                </a:lnTo>
                <a:lnTo>
                  <a:pt x="5411" y="398"/>
                </a:lnTo>
                <a:lnTo>
                  <a:pt x="5411" y="637"/>
                </a:lnTo>
                <a:lnTo>
                  <a:pt x="5330" y="637"/>
                </a:lnTo>
                <a:close/>
                <a:moveTo>
                  <a:pt x="5652" y="105"/>
                </a:moveTo>
                <a:lnTo>
                  <a:pt x="5732" y="80"/>
                </a:lnTo>
                <a:lnTo>
                  <a:pt x="5732" y="188"/>
                </a:lnTo>
                <a:lnTo>
                  <a:pt x="5849" y="188"/>
                </a:lnTo>
                <a:lnTo>
                  <a:pt x="5849" y="249"/>
                </a:lnTo>
                <a:lnTo>
                  <a:pt x="5732" y="249"/>
                </a:lnTo>
                <a:lnTo>
                  <a:pt x="5732" y="492"/>
                </a:lnTo>
                <a:lnTo>
                  <a:pt x="5733" y="503"/>
                </a:lnTo>
                <a:lnTo>
                  <a:pt x="5733" y="513"/>
                </a:lnTo>
                <a:lnTo>
                  <a:pt x="5734" y="522"/>
                </a:lnTo>
                <a:lnTo>
                  <a:pt x="5736" y="530"/>
                </a:lnTo>
                <a:lnTo>
                  <a:pt x="5738" y="539"/>
                </a:lnTo>
                <a:lnTo>
                  <a:pt x="5741" y="546"/>
                </a:lnTo>
                <a:lnTo>
                  <a:pt x="5744" y="552"/>
                </a:lnTo>
                <a:lnTo>
                  <a:pt x="5747" y="557"/>
                </a:lnTo>
                <a:lnTo>
                  <a:pt x="5751" y="562"/>
                </a:lnTo>
                <a:lnTo>
                  <a:pt x="5756" y="567"/>
                </a:lnTo>
                <a:lnTo>
                  <a:pt x="5760" y="570"/>
                </a:lnTo>
                <a:lnTo>
                  <a:pt x="5766" y="573"/>
                </a:lnTo>
                <a:lnTo>
                  <a:pt x="5773" y="577"/>
                </a:lnTo>
                <a:lnTo>
                  <a:pt x="5779" y="578"/>
                </a:lnTo>
                <a:lnTo>
                  <a:pt x="5786" y="579"/>
                </a:lnTo>
                <a:lnTo>
                  <a:pt x="5793" y="580"/>
                </a:lnTo>
                <a:lnTo>
                  <a:pt x="5807" y="579"/>
                </a:lnTo>
                <a:lnTo>
                  <a:pt x="5819" y="578"/>
                </a:lnTo>
                <a:lnTo>
                  <a:pt x="5830" y="577"/>
                </a:lnTo>
                <a:lnTo>
                  <a:pt x="5840" y="573"/>
                </a:lnTo>
                <a:lnTo>
                  <a:pt x="5844" y="635"/>
                </a:lnTo>
                <a:lnTo>
                  <a:pt x="5829" y="640"/>
                </a:lnTo>
                <a:lnTo>
                  <a:pt x="5812" y="644"/>
                </a:lnTo>
                <a:lnTo>
                  <a:pt x="5792" y="647"/>
                </a:lnTo>
                <a:lnTo>
                  <a:pt x="5772" y="648"/>
                </a:lnTo>
                <a:lnTo>
                  <a:pt x="5758" y="647"/>
                </a:lnTo>
                <a:lnTo>
                  <a:pt x="5745" y="644"/>
                </a:lnTo>
                <a:lnTo>
                  <a:pt x="5733" y="642"/>
                </a:lnTo>
                <a:lnTo>
                  <a:pt x="5721" y="638"/>
                </a:lnTo>
                <a:lnTo>
                  <a:pt x="5710" y="633"/>
                </a:lnTo>
                <a:lnTo>
                  <a:pt x="5701" y="627"/>
                </a:lnTo>
                <a:lnTo>
                  <a:pt x="5691" y="620"/>
                </a:lnTo>
                <a:lnTo>
                  <a:pt x="5683" y="612"/>
                </a:lnTo>
                <a:lnTo>
                  <a:pt x="5676" y="602"/>
                </a:lnTo>
                <a:lnTo>
                  <a:pt x="5670" y="591"/>
                </a:lnTo>
                <a:lnTo>
                  <a:pt x="5665" y="579"/>
                </a:lnTo>
                <a:lnTo>
                  <a:pt x="5660" y="565"/>
                </a:lnTo>
                <a:lnTo>
                  <a:pt x="5657" y="550"/>
                </a:lnTo>
                <a:lnTo>
                  <a:pt x="5654" y="532"/>
                </a:lnTo>
                <a:lnTo>
                  <a:pt x="5652" y="515"/>
                </a:lnTo>
                <a:lnTo>
                  <a:pt x="5652" y="495"/>
                </a:lnTo>
                <a:lnTo>
                  <a:pt x="5652" y="249"/>
                </a:lnTo>
                <a:lnTo>
                  <a:pt x="5583" y="249"/>
                </a:lnTo>
                <a:lnTo>
                  <a:pt x="5583" y="188"/>
                </a:lnTo>
                <a:lnTo>
                  <a:pt x="5652" y="188"/>
                </a:lnTo>
                <a:lnTo>
                  <a:pt x="5652" y="105"/>
                </a:lnTo>
                <a:close/>
                <a:moveTo>
                  <a:pt x="6256" y="362"/>
                </a:moveTo>
                <a:lnTo>
                  <a:pt x="6256" y="529"/>
                </a:lnTo>
                <a:lnTo>
                  <a:pt x="6257" y="561"/>
                </a:lnTo>
                <a:lnTo>
                  <a:pt x="6258" y="589"/>
                </a:lnTo>
                <a:lnTo>
                  <a:pt x="6260" y="615"/>
                </a:lnTo>
                <a:lnTo>
                  <a:pt x="6263" y="637"/>
                </a:lnTo>
                <a:lnTo>
                  <a:pt x="6189" y="637"/>
                </a:lnTo>
                <a:lnTo>
                  <a:pt x="6183" y="581"/>
                </a:lnTo>
                <a:lnTo>
                  <a:pt x="6180" y="581"/>
                </a:lnTo>
                <a:lnTo>
                  <a:pt x="6173" y="588"/>
                </a:lnTo>
                <a:lnTo>
                  <a:pt x="6167" y="596"/>
                </a:lnTo>
                <a:lnTo>
                  <a:pt x="6160" y="603"/>
                </a:lnTo>
                <a:lnTo>
                  <a:pt x="6154" y="610"/>
                </a:lnTo>
                <a:lnTo>
                  <a:pt x="6146" y="616"/>
                </a:lnTo>
                <a:lnTo>
                  <a:pt x="6138" y="621"/>
                </a:lnTo>
                <a:lnTo>
                  <a:pt x="6130" y="626"/>
                </a:lnTo>
                <a:lnTo>
                  <a:pt x="6122" y="630"/>
                </a:lnTo>
                <a:lnTo>
                  <a:pt x="6113" y="634"/>
                </a:lnTo>
                <a:lnTo>
                  <a:pt x="6104" y="637"/>
                </a:lnTo>
                <a:lnTo>
                  <a:pt x="6094" y="640"/>
                </a:lnTo>
                <a:lnTo>
                  <a:pt x="6085" y="642"/>
                </a:lnTo>
                <a:lnTo>
                  <a:pt x="6075" y="644"/>
                </a:lnTo>
                <a:lnTo>
                  <a:pt x="6064" y="647"/>
                </a:lnTo>
                <a:lnTo>
                  <a:pt x="6053" y="647"/>
                </a:lnTo>
                <a:lnTo>
                  <a:pt x="6043" y="648"/>
                </a:lnTo>
                <a:lnTo>
                  <a:pt x="6026" y="647"/>
                </a:lnTo>
                <a:lnTo>
                  <a:pt x="6012" y="644"/>
                </a:lnTo>
                <a:lnTo>
                  <a:pt x="5998" y="641"/>
                </a:lnTo>
                <a:lnTo>
                  <a:pt x="5984" y="637"/>
                </a:lnTo>
                <a:lnTo>
                  <a:pt x="5972" y="631"/>
                </a:lnTo>
                <a:lnTo>
                  <a:pt x="5961" y="625"/>
                </a:lnTo>
                <a:lnTo>
                  <a:pt x="5949" y="617"/>
                </a:lnTo>
                <a:lnTo>
                  <a:pt x="5939" y="607"/>
                </a:lnTo>
                <a:lnTo>
                  <a:pt x="5932" y="598"/>
                </a:lnTo>
                <a:lnTo>
                  <a:pt x="5925" y="588"/>
                </a:lnTo>
                <a:lnTo>
                  <a:pt x="5919" y="578"/>
                </a:lnTo>
                <a:lnTo>
                  <a:pt x="5913" y="566"/>
                </a:lnTo>
                <a:lnTo>
                  <a:pt x="5910" y="555"/>
                </a:lnTo>
                <a:lnTo>
                  <a:pt x="5907" y="543"/>
                </a:lnTo>
                <a:lnTo>
                  <a:pt x="5906" y="531"/>
                </a:lnTo>
                <a:lnTo>
                  <a:pt x="5905" y="518"/>
                </a:lnTo>
                <a:lnTo>
                  <a:pt x="5905" y="508"/>
                </a:lnTo>
                <a:lnTo>
                  <a:pt x="5906" y="498"/>
                </a:lnTo>
                <a:lnTo>
                  <a:pt x="5907" y="489"/>
                </a:lnTo>
                <a:lnTo>
                  <a:pt x="5909" y="480"/>
                </a:lnTo>
                <a:lnTo>
                  <a:pt x="5912" y="471"/>
                </a:lnTo>
                <a:lnTo>
                  <a:pt x="5915" y="462"/>
                </a:lnTo>
                <a:lnTo>
                  <a:pt x="5919" y="454"/>
                </a:lnTo>
                <a:lnTo>
                  <a:pt x="5923" y="446"/>
                </a:lnTo>
                <a:lnTo>
                  <a:pt x="5928" y="439"/>
                </a:lnTo>
                <a:lnTo>
                  <a:pt x="5933" y="432"/>
                </a:lnTo>
                <a:lnTo>
                  <a:pt x="5938" y="424"/>
                </a:lnTo>
                <a:lnTo>
                  <a:pt x="5944" y="417"/>
                </a:lnTo>
                <a:lnTo>
                  <a:pt x="5951" y="411"/>
                </a:lnTo>
                <a:lnTo>
                  <a:pt x="5959" y="405"/>
                </a:lnTo>
                <a:lnTo>
                  <a:pt x="5967" y="399"/>
                </a:lnTo>
                <a:lnTo>
                  <a:pt x="5975" y="393"/>
                </a:lnTo>
                <a:lnTo>
                  <a:pt x="5994" y="383"/>
                </a:lnTo>
                <a:lnTo>
                  <a:pt x="6014" y="374"/>
                </a:lnTo>
                <a:lnTo>
                  <a:pt x="6036" y="367"/>
                </a:lnTo>
                <a:lnTo>
                  <a:pt x="6060" y="362"/>
                </a:lnTo>
                <a:lnTo>
                  <a:pt x="6086" y="356"/>
                </a:lnTo>
                <a:lnTo>
                  <a:pt x="6114" y="353"/>
                </a:lnTo>
                <a:lnTo>
                  <a:pt x="6144" y="351"/>
                </a:lnTo>
                <a:lnTo>
                  <a:pt x="6175" y="351"/>
                </a:lnTo>
                <a:lnTo>
                  <a:pt x="6175" y="342"/>
                </a:lnTo>
                <a:lnTo>
                  <a:pt x="6174" y="329"/>
                </a:lnTo>
                <a:lnTo>
                  <a:pt x="6173" y="317"/>
                </a:lnTo>
                <a:lnTo>
                  <a:pt x="6171" y="306"/>
                </a:lnTo>
                <a:lnTo>
                  <a:pt x="6168" y="296"/>
                </a:lnTo>
                <a:lnTo>
                  <a:pt x="6165" y="286"/>
                </a:lnTo>
                <a:lnTo>
                  <a:pt x="6161" y="278"/>
                </a:lnTo>
                <a:lnTo>
                  <a:pt x="6156" y="271"/>
                </a:lnTo>
                <a:lnTo>
                  <a:pt x="6150" y="264"/>
                </a:lnTo>
                <a:lnTo>
                  <a:pt x="6143" y="258"/>
                </a:lnTo>
                <a:lnTo>
                  <a:pt x="6135" y="253"/>
                </a:lnTo>
                <a:lnTo>
                  <a:pt x="6127" y="248"/>
                </a:lnTo>
                <a:lnTo>
                  <a:pt x="6118" y="244"/>
                </a:lnTo>
                <a:lnTo>
                  <a:pt x="6108" y="241"/>
                </a:lnTo>
                <a:lnTo>
                  <a:pt x="6097" y="239"/>
                </a:lnTo>
                <a:lnTo>
                  <a:pt x="6085" y="238"/>
                </a:lnTo>
                <a:lnTo>
                  <a:pt x="6073" y="238"/>
                </a:lnTo>
                <a:lnTo>
                  <a:pt x="6056" y="238"/>
                </a:lnTo>
                <a:lnTo>
                  <a:pt x="6041" y="240"/>
                </a:lnTo>
                <a:lnTo>
                  <a:pt x="6025" y="242"/>
                </a:lnTo>
                <a:lnTo>
                  <a:pt x="6010" y="246"/>
                </a:lnTo>
                <a:lnTo>
                  <a:pt x="5996" y="250"/>
                </a:lnTo>
                <a:lnTo>
                  <a:pt x="5982" y="257"/>
                </a:lnTo>
                <a:lnTo>
                  <a:pt x="5969" y="264"/>
                </a:lnTo>
                <a:lnTo>
                  <a:pt x="5957" y="271"/>
                </a:lnTo>
                <a:lnTo>
                  <a:pt x="5938" y="218"/>
                </a:lnTo>
                <a:lnTo>
                  <a:pt x="5953" y="208"/>
                </a:lnTo>
                <a:lnTo>
                  <a:pt x="5970" y="200"/>
                </a:lnTo>
                <a:lnTo>
                  <a:pt x="5987" y="193"/>
                </a:lnTo>
                <a:lnTo>
                  <a:pt x="6005" y="188"/>
                </a:lnTo>
                <a:lnTo>
                  <a:pt x="6024" y="183"/>
                </a:lnTo>
                <a:lnTo>
                  <a:pt x="6044" y="179"/>
                </a:lnTo>
                <a:lnTo>
                  <a:pt x="6063" y="178"/>
                </a:lnTo>
                <a:lnTo>
                  <a:pt x="6085" y="177"/>
                </a:lnTo>
                <a:lnTo>
                  <a:pt x="6106" y="178"/>
                </a:lnTo>
                <a:lnTo>
                  <a:pt x="6125" y="181"/>
                </a:lnTo>
                <a:lnTo>
                  <a:pt x="6143" y="184"/>
                </a:lnTo>
                <a:lnTo>
                  <a:pt x="6160" y="189"/>
                </a:lnTo>
                <a:lnTo>
                  <a:pt x="6175" y="195"/>
                </a:lnTo>
                <a:lnTo>
                  <a:pt x="6189" y="203"/>
                </a:lnTo>
                <a:lnTo>
                  <a:pt x="6202" y="212"/>
                </a:lnTo>
                <a:lnTo>
                  <a:pt x="6213" y="224"/>
                </a:lnTo>
                <a:lnTo>
                  <a:pt x="6223" y="236"/>
                </a:lnTo>
                <a:lnTo>
                  <a:pt x="6232" y="249"/>
                </a:lnTo>
                <a:lnTo>
                  <a:pt x="6239" y="264"/>
                </a:lnTo>
                <a:lnTo>
                  <a:pt x="6245" y="280"/>
                </a:lnTo>
                <a:lnTo>
                  <a:pt x="6249" y="299"/>
                </a:lnTo>
                <a:lnTo>
                  <a:pt x="6254" y="318"/>
                </a:lnTo>
                <a:lnTo>
                  <a:pt x="6255" y="339"/>
                </a:lnTo>
                <a:lnTo>
                  <a:pt x="6256" y="362"/>
                </a:lnTo>
                <a:close/>
                <a:moveTo>
                  <a:pt x="6175" y="486"/>
                </a:moveTo>
                <a:lnTo>
                  <a:pt x="6175" y="408"/>
                </a:lnTo>
                <a:lnTo>
                  <a:pt x="6152" y="408"/>
                </a:lnTo>
                <a:lnTo>
                  <a:pt x="6131" y="409"/>
                </a:lnTo>
                <a:lnTo>
                  <a:pt x="6111" y="410"/>
                </a:lnTo>
                <a:lnTo>
                  <a:pt x="6092" y="413"/>
                </a:lnTo>
                <a:lnTo>
                  <a:pt x="6076" y="416"/>
                </a:lnTo>
                <a:lnTo>
                  <a:pt x="6060" y="420"/>
                </a:lnTo>
                <a:lnTo>
                  <a:pt x="6046" y="425"/>
                </a:lnTo>
                <a:lnTo>
                  <a:pt x="6034" y="432"/>
                </a:lnTo>
                <a:lnTo>
                  <a:pt x="6022" y="438"/>
                </a:lnTo>
                <a:lnTo>
                  <a:pt x="6013" y="445"/>
                </a:lnTo>
                <a:lnTo>
                  <a:pt x="6005" y="454"/>
                </a:lnTo>
                <a:lnTo>
                  <a:pt x="5999" y="463"/>
                </a:lnTo>
                <a:lnTo>
                  <a:pt x="5994" y="474"/>
                </a:lnTo>
                <a:lnTo>
                  <a:pt x="5989" y="484"/>
                </a:lnTo>
                <a:lnTo>
                  <a:pt x="5987" y="496"/>
                </a:lnTo>
                <a:lnTo>
                  <a:pt x="5986" y="509"/>
                </a:lnTo>
                <a:lnTo>
                  <a:pt x="5987" y="518"/>
                </a:lnTo>
                <a:lnTo>
                  <a:pt x="5988" y="527"/>
                </a:lnTo>
                <a:lnTo>
                  <a:pt x="5990" y="534"/>
                </a:lnTo>
                <a:lnTo>
                  <a:pt x="5993" y="543"/>
                </a:lnTo>
                <a:lnTo>
                  <a:pt x="5996" y="550"/>
                </a:lnTo>
                <a:lnTo>
                  <a:pt x="6000" y="556"/>
                </a:lnTo>
                <a:lnTo>
                  <a:pt x="6005" y="562"/>
                </a:lnTo>
                <a:lnTo>
                  <a:pt x="6010" y="567"/>
                </a:lnTo>
                <a:lnTo>
                  <a:pt x="6015" y="571"/>
                </a:lnTo>
                <a:lnTo>
                  <a:pt x="6020" y="576"/>
                </a:lnTo>
                <a:lnTo>
                  <a:pt x="6026" y="579"/>
                </a:lnTo>
                <a:lnTo>
                  <a:pt x="6034" y="582"/>
                </a:lnTo>
                <a:lnTo>
                  <a:pt x="6040" y="584"/>
                </a:lnTo>
                <a:lnTo>
                  <a:pt x="6047" y="586"/>
                </a:lnTo>
                <a:lnTo>
                  <a:pt x="6055" y="587"/>
                </a:lnTo>
                <a:lnTo>
                  <a:pt x="6063" y="587"/>
                </a:lnTo>
                <a:lnTo>
                  <a:pt x="6073" y="587"/>
                </a:lnTo>
                <a:lnTo>
                  <a:pt x="6083" y="585"/>
                </a:lnTo>
                <a:lnTo>
                  <a:pt x="6092" y="584"/>
                </a:lnTo>
                <a:lnTo>
                  <a:pt x="6100" y="581"/>
                </a:lnTo>
                <a:lnTo>
                  <a:pt x="6110" y="578"/>
                </a:lnTo>
                <a:lnTo>
                  <a:pt x="6118" y="573"/>
                </a:lnTo>
                <a:lnTo>
                  <a:pt x="6126" y="569"/>
                </a:lnTo>
                <a:lnTo>
                  <a:pt x="6133" y="563"/>
                </a:lnTo>
                <a:lnTo>
                  <a:pt x="6140" y="558"/>
                </a:lnTo>
                <a:lnTo>
                  <a:pt x="6146" y="553"/>
                </a:lnTo>
                <a:lnTo>
                  <a:pt x="6152" y="547"/>
                </a:lnTo>
                <a:lnTo>
                  <a:pt x="6156" y="541"/>
                </a:lnTo>
                <a:lnTo>
                  <a:pt x="6161" y="533"/>
                </a:lnTo>
                <a:lnTo>
                  <a:pt x="6164" y="526"/>
                </a:lnTo>
                <a:lnTo>
                  <a:pt x="6167" y="519"/>
                </a:lnTo>
                <a:lnTo>
                  <a:pt x="6170" y="512"/>
                </a:lnTo>
                <a:lnTo>
                  <a:pt x="6172" y="506"/>
                </a:lnTo>
                <a:lnTo>
                  <a:pt x="6173" y="499"/>
                </a:lnTo>
                <a:lnTo>
                  <a:pt x="6174" y="493"/>
                </a:lnTo>
                <a:lnTo>
                  <a:pt x="6175" y="486"/>
                </a:lnTo>
                <a:close/>
                <a:moveTo>
                  <a:pt x="6469" y="637"/>
                </a:moveTo>
                <a:lnTo>
                  <a:pt x="6387" y="637"/>
                </a:lnTo>
                <a:lnTo>
                  <a:pt x="6387" y="188"/>
                </a:lnTo>
                <a:lnTo>
                  <a:pt x="6469" y="188"/>
                </a:lnTo>
                <a:lnTo>
                  <a:pt x="6469" y="637"/>
                </a:lnTo>
                <a:close/>
                <a:moveTo>
                  <a:pt x="6427" y="105"/>
                </a:moveTo>
                <a:lnTo>
                  <a:pt x="6426" y="105"/>
                </a:lnTo>
                <a:lnTo>
                  <a:pt x="6416" y="104"/>
                </a:lnTo>
                <a:lnTo>
                  <a:pt x="6406" y="101"/>
                </a:lnTo>
                <a:lnTo>
                  <a:pt x="6401" y="99"/>
                </a:lnTo>
                <a:lnTo>
                  <a:pt x="6397" y="96"/>
                </a:lnTo>
                <a:lnTo>
                  <a:pt x="6393" y="93"/>
                </a:lnTo>
                <a:lnTo>
                  <a:pt x="6389" y="90"/>
                </a:lnTo>
                <a:lnTo>
                  <a:pt x="6383" y="82"/>
                </a:lnTo>
                <a:lnTo>
                  <a:pt x="6379" y="72"/>
                </a:lnTo>
                <a:lnTo>
                  <a:pt x="6376" y="63"/>
                </a:lnTo>
                <a:lnTo>
                  <a:pt x="6375" y="52"/>
                </a:lnTo>
                <a:lnTo>
                  <a:pt x="6376" y="42"/>
                </a:lnTo>
                <a:lnTo>
                  <a:pt x="6379" y="32"/>
                </a:lnTo>
                <a:lnTo>
                  <a:pt x="6384" y="23"/>
                </a:lnTo>
                <a:lnTo>
                  <a:pt x="6390" y="16"/>
                </a:lnTo>
                <a:lnTo>
                  <a:pt x="6394" y="12"/>
                </a:lnTo>
                <a:lnTo>
                  <a:pt x="6398" y="9"/>
                </a:lnTo>
                <a:lnTo>
                  <a:pt x="6403" y="6"/>
                </a:lnTo>
                <a:lnTo>
                  <a:pt x="6407" y="4"/>
                </a:lnTo>
                <a:lnTo>
                  <a:pt x="6417" y="2"/>
                </a:lnTo>
                <a:lnTo>
                  <a:pt x="6428" y="0"/>
                </a:lnTo>
                <a:lnTo>
                  <a:pt x="6439" y="2"/>
                </a:lnTo>
                <a:lnTo>
                  <a:pt x="6449" y="4"/>
                </a:lnTo>
                <a:lnTo>
                  <a:pt x="6454" y="6"/>
                </a:lnTo>
                <a:lnTo>
                  <a:pt x="6458" y="9"/>
                </a:lnTo>
                <a:lnTo>
                  <a:pt x="6462" y="12"/>
                </a:lnTo>
                <a:lnTo>
                  <a:pt x="6465" y="15"/>
                </a:lnTo>
                <a:lnTo>
                  <a:pt x="6472" y="23"/>
                </a:lnTo>
                <a:lnTo>
                  <a:pt x="6476" y="31"/>
                </a:lnTo>
                <a:lnTo>
                  <a:pt x="6480" y="42"/>
                </a:lnTo>
                <a:lnTo>
                  <a:pt x="6480" y="52"/>
                </a:lnTo>
                <a:lnTo>
                  <a:pt x="6480" y="63"/>
                </a:lnTo>
                <a:lnTo>
                  <a:pt x="6476" y="72"/>
                </a:lnTo>
                <a:lnTo>
                  <a:pt x="6472" y="82"/>
                </a:lnTo>
                <a:lnTo>
                  <a:pt x="6465" y="90"/>
                </a:lnTo>
                <a:lnTo>
                  <a:pt x="6462" y="93"/>
                </a:lnTo>
                <a:lnTo>
                  <a:pt x="6458" y="96"/>
                </a:lnTo>
                <a:lnTo>
                  <a:pt x="6454" y="99"/>
                </a:lnTo>
                <a:lnTo>
                  <a:pt x="6449" y="101"/>
                </a:lnTo>
                <a:lnTo>
                  <a:pt x="6444" y="103"/>
                </a:lnTo>
                <a:lnTo>
                  <a:pt x="6438" y="104"/>
                </a:lnTo>
                <a:lnTo>
                  <a:pt x="6433" y="104"/>
                </a:lnTo>
                <a:lnTo>
                  <a:pt x="6427" y="105"/>
                </a:lnTo>
                <a:close/>
                <a:moveTo>
                  <a:pt x="6604" y="637"/>
                </a:moveTo>
                <a:lnTo>
                  <a:pt x="6604" y="309"/>
                </a:lnTo>
                <a:lnTo>
                  <a:pt x="6604" y="280"/>
                </a:lnTo>
                <a:lnTo>
                  <a:pt x="6603" y="250"/>
                </a:lnTo>
                <a:lnTo>
                  <a:pt x="6602" y="220"/>
                </a:lnTo>
                <a:lnTo>
                  <a:pt x="6601" y="188"/>
                </a:lnTo>
                <a:lnTo>
                  <a:pt x="6673" y="188"/>
                </a:lnTo>
                <a:lnTo>
                  <a:pt x="6678" y="262"/>
                </a:lnTo>
                <a:lnTo>
                  <a:pt x="6679" y="262"/>
                </a:lnTo>
                <a:lnTo>
                  <a:pt x="6684" y="254"/>
                </a:lnTo>
                <a:lnTo>
                  <a:pt x="6690" y="245"/>
                </a:lnTo>
                <a:lnTo>
                  <a:pt x="6695" y="237"/>
                </a:lnTo>
                <a:lnTo>
                  <a:pt x="6703" y="230"/>
                </a:lnTo>
                <a:lnTo>
                  <a:pt x="6710" y="223"/>
                </a:lnTo>
                <a:lnTo>
                  <a:pt x="6717" y="217"/>
                </a:lnTo>
                <a:lnTo>
                  <a:pt x="6725" y="210"/>
                </a:lnTo>
                <a:lnTo>
                  <a:pt x="6734" y="204"/>
                </a:lnTo>
                <a:lnTo>
                  <a:pt x="6745" y="198"/>
                </a:lnTo>
                <a:lnTo>
                  <a:pt x="6756" y="193"/>
                </a:lnTo>
                <a:lnTo>
                  <a:pt x="6767" y="188"/>
                </a:lnTo>
                <a:lnTo>
                  <a:pt x="6779" y="185"/>
                </a:lnTo>
                <a:lnTo>
                  <a:pt x="6790" y="182"/>
                </a:lnTo>
                <a:lnTo>
                  <a:pt x="6802" y="179"/>
                </a:lnTo>
                <a:lnTo>
                  <a:pt x="6815" y="177"/>
                </a:lnTo>
                <a:lnTo>
                  <a:pt x="6828" y="177"/>
                </a:lnTo>
                <a:lnTo>
                  <a:pt x="6842" y="178"/>
                </a:lnTo>
                <a:lnTo>
                  <a:pt x="6857" y="179"/>
                </a:lnTo>
                <a:lnTo>
                  <a:pt x="6870" y="183"/>
                </a:lnTo>
                <a:lnTo>
                  <a:pt x="6883" y="187"/>
                </a:lnTo>
                <a:lnTo>
                  <a:pt x="6896" y="192"/>
                </a:lnTo>
                <a:lnTo>
                  <a:pt x="6908" y="199"/>
                </a:lnTo>
                <a:lnTo>
                  <a:pt x="6919" y="206"/>
                </a:lnTo>
                <a:lnTo>
                  <a:pt x="6930" y="215"/>
                </a:lnTo>
                <a:lnTo>
                  <a:pt x="6937" y="222"/>
                </a:lnTo>
                <a:lnTo>
                  <a:pt x="6943" y="229"/>
                </a:lnTo>
                <a:lnTo>
                  <a:pt x="6949" y="236"/>
                </a:lnTo>
                <a:lnTo>
                  <a:pt x="6954" y="244"/>
                </a:lnTo>
                <a:lnTo>
                  <a:pt x="6959" y="251"/>
                </a:lnTo>
                <a:lnTo>
                  <a:pt x="6965" y="261"/>
                </a:lnTo>
                <a:lnTo>
                  <a:pt x="6969" y="269"/>
                </a:lnTo>
                <a:lnTo>
                  <a:pt x="6972" y="279"/>
                </a:lnTo>
                <a:lnTo>
                  <a:pt x="6976" y="289"/>
                </a:lnTo>
                <a:lnTo>
                  <a:pt x="6978" y="299"/>
                </a:lnTo>
                <a:lnTo>
                  <a:pt x="6981" y="309"/>
                </a:lnTo>
                <a:lnTo>
                  <a:pt x="6983" y="320"/>
                </a:lnTo>
                <a:lnTo>
                  <a:pt x="6985" y="344"/>
                </a:lnTo>
                <a:lnTo>
                  <a:pt x="6986" y="369"/>
                </a:lnTo>
                <a:lnTo>
                  <a:pt x="6986" y="637"/>
                </a:lnTo>
                <a:lnTo>
                  <a:pt x="6905" y="637"/>
                </a:lnTo>
                <a:lnTo>
                  <a:pt x="6905" y="378"/>
                </a:lnTo>
                <a:lnTo>
                  <a:pt x="6904" y="362"/>
                </a:lnTo>
                <a:lnTo>
                  <a:pt x="6903" y="346"/>
                </a:lnTo>
                <a:lnTo>
                  <a:pt x="6901" y="333"/>
                </a:lnTo>
                <a:lnTo>
                  <a:pt x="6898" y="319"/>
                </a:lnTo>
                <a:lnTo>
                  <a:pt x="6895" y="307"/>
                </a:lnTo>
                <a:lnTo>
                  <a:pt x="6890" y="297"/>
                </a:lnTo>
                <a:lnTo>
                  <a:pt x="6884" y="286"/>
                </a:lnTo>
                <a:lnTo>
                  <a:pt x="6878" y="277"/>
                </a:lnTo>
                <a:lnTo>
                  <a:pt x="6872" y="270"/>
                </a:lnTo>
                <a:lnTo>
                  <a:pt x="6864" y="263"/>
                </a:lnTo>
                <a:lnTo>
                  <a:pt x="6856" y="258"/>
                </a:lnTo>
                <a:lnTo>
                  <a:pt x="6846" y="253"/>
                </a:lnTo>
                <a:lnTo>
                  <a:pt x="6836" y="249"/>
                </a:lnTo>
                <a:lnTo>
                  <a:pt x="6825" y="246"/>
                </a:lnTo>
                <a:lnTo>
                  <a:pt x="6814" y="244"/>
                </a:lnTo>
                <a:lnTo>
                  <a:pt x="6801" y="244"/>
                </a:lnTo>
                <a:lnTo>
                  <a:pt x="6791" y="244"/>
                </a:lnTo>
                <a:lnTo>
                  <a:pt x="6782" y="245"/>
                </a:lnTo>
                <a:lnTo>
                  <a:pt x="6772" y="247"/>
                </a:lnTo>
                <a:lnTo>
                  <a:pt x="6764" y="250"/>
                </a:lnTo>
                <a:lnTo>
                  <a:pt x="6756" y="254"/>
                </a:lnTo>
                <a:lnTo>
                  <a:pt x="6748" y="258"/>
                </a:lnTo>
                <a:lnTo>
                  <a:pt x="6740" y="263"/>
                </a:lnTo>
                <a:lnTo>
                  <a:pt x="6732" y="268"/>
                </a:lnTo>
                <a:lnTo>
                  <a:pt x="6725" y="274"/>
                </a:lnTo>
                <a:lnTo>
                  <a:pt x="6719" y="281"/>
                </a:lnTo>
                <a:lnTo>
                  <a:pt x="6713" y="289"/>
                </a:lnTo>
                <a:lnTo>
                  <a:pt x="6707" y="296"/>
                </a:lnTo>
                <a:lnTo>
                  <a:pt x="6703" y="303"/>
                </a:lnTo>
                <a:lnTo>
                  <a:pt x="6698" y="311"/>
                </a:lnTo>
                <a:lnTo>
                  <a:pt x="6694" y="319"/>
                </a:lnTo>
                <a:lnTo>
                  <a:pt x="6691" y="329"/>
                </a:lnTo>
                <a:lnTo>
                  <a:pt x="6689" y="337"/>
                </a:lnTo>
                <a:lnTo>
                  <a:pt x="6687" y="346"/>
                </a:lnTo>
                <a:lnTo>
                  <a:pt x="6686" y="356"/>
                </a:lnTo>
                <a:lnTo>
                  <a:pt x="6686" y="367"/>
                </a:lnTo>
                <a:lnTo>
                  <a:pt x="6686" y="637"/>
                </a:lnTo>
                <a:lnTo>
                  <a:pt x="6604" y="637"/>
                </a:lnTo>
                <a:close/>
                <a:moveTo>
                  <a:pt x="7137" y="105"/>
                </a:moveTo>
                <a:lnTo>
                  <a:pt x="7217" y="80"/>
                </a:lnTo>
                <a:lnTo>
                  <a:pt x="7217" y="188"/>
                </a:lnTo>
                <a:lnTo>
                  <a:pt x="7333" y="188"/>
                </a:lnTo>
                <a:lnTo>
                  <a:pt x="7333" y="249"/>
                </a:lnTo>
                <a:lnTo>
                  <a:pt x="7217" y="249"/>
                </a:lnTo>
                <a:lnTo>
                  <a:pt x="7217" y="492"/>
                </a:lnTo>
                <a:lnTo>
                  <a:pt x="7217" y="503"/>
                </a:lnTo>
                <a:lnTo>
                  <a:pt x="7218" y="513"/>
                </a:lnTo>
                <a:lnTo>
                  <a:pt x="7219" y="522"/>
                </a:lnTo>
                <a:lnTo>
                  <a:pt x="7220" y="530"/>
                </a:lnTo>
                <a:lnTo>
                  <a:pt x="7223" y="539"/>
                </a:lnTo>
                <a:lnTo>
                  <a:pt x="7226" y="546"/>
                </a:lnTo>
                <a:lnTo>
                  <a:pt x="7229" y="552"/>
                </a:lnTo>
                <a:lnTo>
                  <a:pt x="7233" y="557"/>
                </a:lnTo>
                <a:lnTo>
                  <a:pt x="7237" y="562"/>
                </a:lnTo>
                <a:lnTo>
                  <a:pt x="7241" y="567"/>
                </a:lnTo>
                <a:lnTo>
                  <a:pt x="7246" y="570"/>
                </a:lnTo>
                <a:lnTo>
                  <a:pt x="7251" y="573"/>
                </a:lnTo>
                <a:lnTo>
                  <a:pt x="7257" y="577"/>
                </a:lnTo>
                <a:lnTo>
                  <a:pt x="7264" y="578"/>
                </a:lnTo>
                <a:lnTo>
                  <a:pt x="7271" y="579"/>
                </a:lnTo>
                <a:lnTo>
                  <a:pt x="7278" y="580"/>
                </a:lnTo>
                <a:lnTo>
                  <a:pt x="7291" y="579"/>
                </a:lnTo>
                <a:lnTo>
                  <a:pt x="7304" y="578"/>
                </a:lnTo>
                <a:lnTo>
                  <a:pt x="7315" y="577"/>
                </a:lnTo>
                <a:lnTo>
                  <a:pt x="7325" y="573"/>
                </a:lnTo>
                <a:lnTo>
                  <a:pt x="7329" y="635"/>
                </a:lnTo>
                <a:lnTo>
                  <a:pt x="7314" y="640"/>
                </a:lnTo>
                <a:lnTo>
                  <a:pt x="7296" y="644"/>
                </a:lnTo>
                <a:lnTo>
                  <a:pt x="7278" y="647"/>
                </a:lnTo>
                <a:lnTo>
                  <a:pt x="7257" y="648"/>
                </a:lnTo>
                <a:lnTo>
                  <a:pt x="7243" y="647"/>
                </a:lnTo>
                <a:lnTo>
                  <a:pt x="7230" y="644"/>
                </a:lnTo>
                <a:lnTo>
                  <a:pt x="7217" y="642"/>
                </a:lnTo>
                <a:lnTo>
                  <a:pt x="7206" y="638"/>
                </a:lnTo>
                <a:lnTo>
                  <a:pt x="7196" y="633"/>
                </a:lnTo>
                <a:lnTo>
                  <a:pt x="7185" y="627"/>
                </a:lnTo>
                <a:lnTo>
                  <a:pt x="7176" y="620"/>
                </a:lnTo>
                <a:lnTo>
                  <a:pt x="7168" y="612"/>
                </a:lnTo>
                <a:lnTo>
                  <a:pt x="7161" y="602"/>
                </a:lnTo>
                <a:lnTo>
                  <a:pt x="7155" y="591"/>
                </a:lnTo>
                <a:lnTo>
                  <a:pt x="7149" y="579"/>
                </a:lnTo>
                <a:lnTo>
                  <a:pt x="7145" y="565"/>
                </a:lnTo>
                <a:lnTo>
                  <a:pt x="7141" y="550"/>
                </a:lnTo>
                <a:lnTo>
                  <a:pt x="7139" y="532"/>
                </a:lnTo>
                <a:lnTo>
                  <a:pt x="7138" y="515"/>
                </a:lnTo>
                <a:lnTo>
                  <a:pt x="7137" y="495"/>
                </a:lnTo>
                <a:lnTo>
                  <a:pt x="7137" y="249"/>
                </a:lnTo>
                <a:lnTo>
                  <a:pt x="7068" y="249"/>
                </a:lnTo>
                <a:lnTo>
                  <a:pt x="7068" y="188"/>
                </a:lnTo>
                <a:lnTo>
                  <a:pt x="7137" y="188"/>
                </a:lnTo>
                <a:lnTo>
                  <a:pt x="7137" y="105"/>
                </a:lnTo>
                <a:close/>
                <a:moveTo>
                  <a:pt x="7366" y="188"/>
                </a:moveTo>
                <a:lnTo>
                  <a:pt x="7455" y="188"/>
                </a:lnTo>
                <a:lnTo>
                  <a:pt x="7553" y="453"/>
                </a:lnTo>
                <a:lnTo>
                  <a:pt x="7560" y="474"/>
                </a:lnTo>
                <a:lnTo>
                  <a:pt x="7568" y="495"/>
                </a:lnTo>
                <a:lnTo>
                  <a:pt x="7575" y="519"/>
                </a:lnTo>
                <a:lnTo>
                  <a:pt x="7582" y="545"/>
                </a:lnTo>
                <a:lnTo>
                  <a:pt x="7584" y="545"/>
                </a:lnTo>
                <a:lnTo>
                  <a:pt x="7589" y="527"/>
                </a:lnTo>
                <a:lnTo>
                  <a:pt x="7595" y="507"/>
                </a:lnTo>
                <a:lnTo>
                  <a:pt x="7604" y="481"/>
                </a:lnTo>
                <a:lnTo>
                  <a:pt x="7613" y="451"/>
                </a:lnTo>
                <a:lnTo>
                  <a:pt x="7701" y="188"/>
                </a:lnTo>
                <a:lnTo>
                  <a:pt x="7788" y="188"/>
                </a:lnTo>
                <a:lnTo>
                  <a:pt x="7665" y="508"/>
                </a:lnTo>
                <a:lnTo>
                  <a:pt x="7654" y="537"/>
                </a:lnTo>
                <a:lnTo>
                  <a:pt x="7644" y="564"/>
                </a:lnTo>
                <a:lnTo>
                  <a:pt x="7632" y="590"/>
                </a:lnTo>
                <a:lnTo>
                  <a:pt x="7623" y="614"/>
                </a:lnTo>
                <a:lnTo>
                  <a:pt x="7613" y="635"/>
                </a:lnTo>
                <a:lnTo>
                  <a:pt x="7604" y="655"/>
                </a:lnTo>
                <a:lnTo>
                  <a:pt x="7595" y="672"/>
                </a:lnTo>
                <a:lnTo>
                  <a:pt x="7587" y="688"/>
                </a:lnTo>
                <a:lnTo>
                  <a:pt x="7578" y="704"/>
                </a:lnTo>
                <a:lnTo>
                  <a:pt x="7569" y="719"/>
                </a:lnTo>
                <a:lnTo>
                  <a:pt x="7559" y="733"/>
                </a:lnTo>
                <a:lnTo>
                  <a:pt x="7550" y="746"/>
                </a:lnTo>
                <a:lnTo>
                  <a:pt x="7541" y="759"/>
                </a:lnTo>
                <a:lnTo>
                  <a:pt x="7532" y="770"/>
                </a:lnTo>
                <a:lnTo>
                  <a:pt x="7521" y="780"/>
                </a:lnTo>
                <a:lnTo>
                  <a:pt x="7512" y="790"/>
                </a:lnTo>
                <a:lnTo>
                  <a:pt x="7500" y="800"/>
                </a:lnTo>
                <a:lnTo>
                  <a:pt x="7487" y="809"/>
                </a:lnTo>
                <a:lnTo>
                  <a:pt x="7474" y="817"/>
                </a:lnTo>
                <a:lnTo>
                  <a:pt x="7462" y="825"/>
                </a:lnTo>
                <a:lnTo>
                  <a:pt x="7450" y="831"/>
                </a:lnTo>
                <a:lnTo>
                  <a:pt x="7437" y="835"/>
                </a:lnTo>
                <a:lnTo>
                  <a:pt x="7424" y="839"/>
                </a:lnTo>
                <a:lnTo>
                  <a:pt x="7412" y="842"/>
                </a:lnTo>
                <a:lnTo>
                  <a:pt x="7391" y="773"/>
                </a:lnTo>
                <a:lnTo>
                  <a:pt x="7409" y="766"/>
                </a:lnTo>
                <a:lnTo>
                  <a:pt x="7428" y="758"/>
                </a:lnTo>
                <a:lnTo>
                  <a:pt x="7445" y="746"/>
                </a:lnTo>
                <a:lnTo>
                  <a:pt x="7463" y="733"/>
                </a:lnTo>
                <a:lnTo>
                  <a:pt x="7473" y="725"/>
                </a:lnTo>
                <a:lnTo>
                  <a:pt x="7482" y="714"/>
                </a:lnTo>
                <a:lnTo>
                  <a:pt x="7493" y="704"/>
                </a:lnTo>
                <a:lnTo>
                  <a:pt x="7501" y="693"/>
                </a:lnTo>
                <a:lnTo>
                  <a:pt x="7509" y="682"/>
                </a:lnTo>
                <a:lnTo>
                  <a:pt x="7517" y="669"/>
                </a:lnTo>
                <a:lnTo>
                  <a:pt x="7525" y="656"/>
                </a:lnTo>
                <a:lnTo>
                  <a:pt x="7531" y="642"/>
                </a:lnTo>
                <a:lnTo>
                  <a:pt x="7536" y="631"/>
                </a:lnTo>
                <a:lnTo>
                  <a:pt x="7538" y="623"/>
                </a:lnTo>
                <a:lnTo>
                  <a:pt x="7536" y="615"/>
                </a:lnTo>
                <a:lnTo>
                  <a:pt x="7532" y="601"/>
                </a:lnTo>
                <a:lnTo>
                  <a:pt x="7366" y="188"/>
                </a:lnTo>
                <a:close/>
                <a:moveTo>
                  <a:pt x="7898" y="648"/>
                </a:moveTo>
                <a:lnTo>
                  <a:pt x="7896" y="648"/>
                </a:lnTo>
                <a:lnTo>
                  <a:pt x="7890" y="647"/>
                </a:lnTo>
                <a:lnTo>
                  <a:pt x="7885" y="647"/>
                </a:lnTo>
                <a:lnTo>
                  <a:pt x="7880" y="644"/>
                </a:lnTo>
                <a:lnTo>
                  <a:pt x="7875" y="642"/>
                </a:lnTo>
                <a:lnTo>
                  <a:pt x="7871" y="640"/>
                </a:lnTo>
                <a:lnTo>
                  <a:pt x="7866" y="637"/>
                </a:lnTo>
                <a:lnTo>
                  <a:pt x="7862" y="634"/>
                </a:lnTo>
                <a:lnTo>
                  <a:pt x="7857" y="630"/>
                </a:lnTo>
                <a:lnTo>
                  <a:pt x="7854" y="626"/>
                </a:lnTo>
                <a:lnTo>
                  <a:pt x="7851" y="622"/>
                </a:lnTo>
                <a:lnTo>
                  <a:pt x="7848" y="617"/>
                </a:lnTo>
                <a:lnTo>
                  <a:pt x="7846" y="612"/>
                </a:lnTo>
                <a:lnTo>
                  <a:pt x="7844" y="600"/>
                </a:lnTo>
                <a:lnTo>
                  <a:pt x="7843" y="589"/>
                </a:lnTo>
                <a:lnTo>
                  <a:pt x="7843" y="583"/>
                </a:lnTo>
                <a:lnTo>
                  <a:pt x="7844" y="577"/>
                </a:lnTo>
                <a:lnTo>
                  <a:pt x="7845" y="571"/>
                </a:lnTo>
                <a:lnTo>
                  <a:pt x="7846" y="565"/>
                </a:lnTo>
                <a:lnTo>
                  <a:pt x="7849" y="560"/>
                </a:lnTo>
                <a:lnTo>
                  <a:pt x="7851" y="556"/>
                </a:lnTo>
                <a:lnTo>
                  <a:pt x="7854" y="551"/>
                </a:lnTo>
                <a:lnTo>
                  <a:pt x="7858" y="547"/>
                </a:lnTo>
                <a:lnTo>
                  <a:pt x="7863" y="543"/>
                </a:lnTo>
                <a:lnTo>
                  <a:pt x="7867" y="540"/>
                </a:lnTo>
                <a:lnTo>
                  <a:pt x="7872" y="536"/>
                </a:lnTo>
                <a:lnTo>
                  <a:pt x="7876" y="534"/>
                </a:lnTo>
                <a:lnTo>
                  <a:pt x="7881" y="532"/>
                </a:lnTo>
                <a:lnTo>
                  <a:pt x="7887" y="531"/>
                </a:lnTo>
                <a:lnTo>
                  <a:pt x="7892" y="530"/>
                </a:lnTo>
                <a:lnTo>
                  <a:pt x="7899" y="530"/>
                </a:lnTo>
                <a:lnTo>
                  <a:pt x="7905" y="530"/>
                </a:lnTo>
                <a:lnTo>
                  <a:pt x="7910" y="531"/>
                </a:lnTo>
                <a:lnTo>
                  <a:pt x="7915" y="532"/>
                </a:lnTo>
                <a:lnTo>
                  <a:pt x="7920" y="534"/>
                </a:lnTo>
                <a:lnTo>
                  <a:pt x="7925" y="536"/>
                </a:lnTo>
                <a:lnTo>
                  <a:pt x="7929" y="540"/>
                </a:lnTo>
                <a:lnTo>
                  <a:pt x="7933" y="543"/>
                </a:lnTo>
                <a:lnTo>
                  <a:pt x="7938" y="547"/>
                </a:lnTo>
                <a:lnTo>
                  <a:pt x="7942" y="551"/>
                </a:lnTo>
                <a:lnTo>
                  <a:pt x="7945" y="555"/>
                </a:lnTo>
                <a:lnTo>
                  <a:pt x="7947" y="560"/>
                </a:lnTo>
                <a:lnTo>
                  <a:pt x="7949" y="565"/>
                </a:lnTo>
                <a:lnTo>
                  <a:pt x="7951" y="570"/>
                </a:lnTo>
                <a:lnTo>
                  <a:pt x="7952" y="577"/>
                </a:lnTo>
                <a:lnTo>
                  <a:pt x="7953" y="583"/>
                </a:lnTo>
                <a:lnTo>
                  <a:pt x="7953" y="589"/>
                </a:lnTo>
                <a:lnTo>
                  <a:pt x="7952" y="600"/>
                </a:lnTo>
                <a:lnTo>
                  <a:pt x="7949" y="612"/>
                </a:lnTo>
                <a:lnTo>
                  <a:pt x="7947" y="617"/>
                </a:lnTo>
                <a:lnTo>
                  <a:pt x="7945" y="622"/>
                </a:lnTo>
                <a:lnTo>
                  <a:pt x="7942" y="626"/>
                </a:lnTo>
                <a:lnTo>
                  <a:pt x="7938" y="630"/>
                </a:lnTo>
                <a:lnTo>
                  <a:pt x="7933" y="634"/>
                </a:lnTo>
                <a:lnTo>
                  <a:pt x="7929" y="637"/>
                </a:lnTo>
                <a:lnTo>
                  <a:pt x="7925" y="640"/>
                </a:lnTo>
                <a:lnTo>
                  <a:pt x="7920" y="642"/>
                </a:lnTo>
                <a:lnTo>
                  <a:pt x="7915" y="644"/>
                </a:lnTo>
                <a:lnTo>
                  <a:pt x="7909" y="647"/>
                </a:lnTo>
                <a:lnTo>
                  <a:pt x="7904" y="647"/>
                </a:lnTo>
                <a:lnTo>
                  <a:pt x="7898" y="64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080611"/>
            <a:ext cx="82296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2675800"/>
            <a:ext cx="82296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Myriad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8"/>
            <a:ext cx="3272669" cy="112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4467" y="6497852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50" dirty="0">
                <a:solidFill>
                  <a:prstClr val="white"/>
                </a:solidFill>
                <a:latin typeface="Myriad Pro"/>
              </a:rPr>
              <a:t>Copyright © 2014 Tata Consultancy Services Limited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0541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980660"/>
            <a:ext cx="5952000" cy="52567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80660"/>
            <a:ext cx="5952000" cy="52567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44173" y="6448346"/>
            <a:ext cx="2880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160" y="6453421"/>
            <a:ext cx="825714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Myriad Pro"/>
                <a:cs typeface="+mn-cs"/>
              </a:rPr>
              <a:t>AUCHAN ESOPE</a:t>
            </a:r>
            <a:endParaRPr lang="en-US" dirty="0">
              <a:solidFill>
                <a:srgbClr val="000000"/>
              </a:solidFill>
              <a:latin typeface="Myriad Pro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20587" y="6448346"/>
            <a:ext cx="1788653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8815175-7570-4934-AC44-A8F94EE64D20}" type="slidenum">
              <a:rPr lang="en-US" smtClean="0">
                <a:solidFill>
                  <a:srgbClr val="000000"/>
                </a:solidFill>
                <a:latin typeface="Myriad Pro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Myriad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09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.w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6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.wmf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331788"/>
            <a:ext cx="10058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218" y="1189038"/>
            <a:ext cx="1123738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endParaRPr lang="en-US" alt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0972801" y="631190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D736E44-D635-44E1-8FED-A41DAD856830}" type="slidenum">
              <a:rPr lang="en-US" altLang="en-US" sz="1200">
                <a:latin typeface="Myriad Pro"/>
              </a:rPr>
              <a:pPr algn="r" eaLnBrk="1" hangingPunct="1"/>
              <a:t>‹#›</a:t>
            </a:fld>
            <a:r>
              <a:rPr lang="en-US" altLang="en-US" sz="1200">
                <a:latin typeface="Myriad Pro"/>
              </a:rPr>
              <a:t> </a:t>
            </a:r>
          </a:p>
        </p:txBody>
      </p:sp>
      <p:grpSp>
        <p:nvGrpSpPr>
          <p:cNvPr id="1031" name="Group 8"/>
          <p:cNvGrpSpPr>
            <a:grpSpLocks noChangeAspect="1"/>
          </p:cNvGrpSpPr>
          <p:nvPr/>
        </p:nvGrpSpPr>
        <p:grpSpPr bwMode="auto">
          <a:xfrm>
            <a:off x="567268" y="6426200"/>
            <a:ext cx="3230033" cy="279400"/>
            <a:chOff x="240" y="3744"/>
            <a:chExt cx="2055" cy="237"/>
          </a:xfrm>
        </p:grpSpPr>
        <p:sp>
          <p:nvSpPr>
            <p:cNvPr id="10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40" y="3744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35" name="Freeform 9"/>
            <p:cNvSpPr>
              <a:spLocks noEditPoints="1"/>
            </p:cNvSpPr>
            <p:nvPr userDrawn="1"/>
          </p:nvSpPr>
          <p:spPr bwMode="auto">
            <a:xfrm>
              <a:off x="1355" y="3744"/>
              <a:ext cx="462" cy="79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36" name="Freeform 10"/>
            <p:cNvSpPr>
              <a:spLocks noEditPoints="1"/>
            </p:cNvSpPr>
            <p:nvPr userDrawn="1"/>
          </p:nvSpPr>
          <p:spPr bwMode="auto">
            <a:xfrm>
              <a:off x="590" y="3744"/>
              <a:ext cx="737" cy="79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37" name="Freeform 11"/>
            <p:cNvSpPr>
              <a:spLocks noEditPoints="1"/>
            </p:cNvSpPr>
            <p:nvPr userDrawn="1"/>
          </p:nvSpPr>
          <p:spPr bwMode="auto">
            <a:xfrm>
              <a:off x="240" y="3745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38" name="Freeform 12"/>
            <p:cNvSpPr>
              <a:spLocks noEditPoints="1"/>
            </p:cNvSpPr>
            <p:nvPr userDrawn="1"/>
          </p:nvSpPr>
          <p:spPr bwMode="auto">
            <a:xfrm>
              <a:off x="1301" y="3876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7D99CA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032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1033" name="Picture 2" descr="Q:\Repro 2\New guidelines 2011_12\Final 260411\PPT\OLD\050511\WMF\text slide pattern_2 boxes_060511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946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2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6987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8" r:id="rId1"/>
    <p:sldLayoutId id="2147484809" r:id="rId2"/>
    <p:sldLayoutId id="2147484810" r:id="rId3"/>
    <p:sldLayoutId id="2147484811" r:id="rId4"/>
    <p:sldLayoutId id="214748481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331788"/>
            <a:ext cx="10058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218" y="1189038"/>
            <a:ext cx="1123738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endParaRPr lang="en-US" alt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0972801" y="631190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D736E44-D635-44E1-8FED-A41DAD856830}" type="slidenum">
              <a:rPr lang="en-US" altLang="en-US" sz="1200">
                <a:solidFill>
                  <a:srgbClr val="000000"/>
                </a:solidFill>
                <a:latin typeface="Myriad Pro"/>
              </a:rPr>
              <a:pPr algn="r" eaLnBrk="1" hangingPunct="1"/>
              <a:t>‹#›</a:t>
            </a:fld>
            <a:r>
              <a:rPr lang="en-US" altLang="en-US" sz="1200">
                <a:solidFill>
                  <a:srgbClr val="000000"/>
                </a:solidFill>
                <a:latin typeface="Myriad Pro"/>
              </a:rPr>
              <a:t> </a:t>
            </a:r>
          </a:p>
        </p:txBody>
      </p:sp>
      <p:grpSp>
        <p:nvGrpSpPr>
          <p:cNvPr id="1031" name="Group 8"/>
          <p:cNvGrpSpPr>
            <a:grpSpLocks noChangeAspect="1"/>
          </p:cNvGrpSpPr>
          <p:nvPr/>
        </p:nvGrpSpPr>
        <p:grpSpPr bwMode="auto">
          <a:xfrm>
            <a:off x="567268" y="6426200"/>
            <a:ext cx="3230033" cy="279400"/>
            <a:chOff x="240" y="3744"/>
            <a:chExt cx="2055" cy="237"/>
          </a:xfrm>
        </p:grpSpPr>
        <p:sp>
          <p:nvSpPr>
            <p:cNvPr id="10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40" y="3744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" name="Freeform 9"/>
            <p:cNvSpPr>
              <a:spLocks noEditPoints="1"/>
            </p:cNvSpPr>
            <p:nvPr userDrawn="1"/>
          </p:nvSpPr>
          <p:spPr bwMode="auto">
            <a:xfrm>
              <a:off x="1355" y="3744"/>
              <a:ext cx="462" cy="79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" name="Freeform 10"/>
            <p:cNvSpPr>
              <a:spLocks noEditPoints="1"/>
            </p:cNvSpPr>
            <p:nvPr userDrawn="1"/>
          </p:nvSpPr>
          <p:spPr bwMode="auto">
            <a:xfrm>
              <a:off x="590" y="3744"/>
              <a:ext cx="737" cy="79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" name="Freeform 11"/>
            <p:cNvSpPr>
              <a:spLocks noEditPoints="1"/>
            </p:cNvSpPr>
            <p:nvPr userDrawn="1"/>
          </p:nvSpPr>
          <p:spPr bwMode="auto">
            <a:xfrm>
              <a:off x="240" y="3745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" name="Freeform 12"/>
            <p:cNvSpPr>
              <a:spLocks noEditPoints="1"/>
            </p:cNvSpPr>
            <p:nvPr userDrawn="1"/>
          </p:nvSpPr>
          <p:spPr bwMode="auto">
            <a:xfrm>
              <a:off x="1301" y="3876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7D99CA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32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3" name="Picture 2" descr="Q:\Repro 2\New guidelines 2011_12\Final 260411\PPT\OLD\050511\WMF\text slide pattern_2 boxes_060511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946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18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3577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99663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5" r:id="rId6"/>
    <p:sldLayoutId id="2147484837" r:id="rId7"/>
    <p:sldLayoutId id="2147484838" r:id="rId8"/>
    <p:sldLayoutId id="2147484839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6864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3" r:id="rId2"/>
    <p:sldLayoutId id="2147484844" r:id="rId3"/>
    <p:sldLayoutId id="2147484845" r:id="rId4"/>
    <p:sldLayoutId id="214748484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331788"/>
            <a:ext cx="10058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218" y="1189038"/>
            <a:ext cx="1123738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endParaRPr lang="en-US" alt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0972801" y="631190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D736E44-D635-44E1-8FED-A41DAD856830}" type="slidenum">
              <a:rPr lang="en-US" altLang="en-US" sz="1200">
                <a:solidFill>
                  <a:srgbClr val="000000"/>
                </a:solidFill>
                <a:latin typeface="Myriad Pro"/>
              </a:rPr>
              <a:pPr algn="r" eaLnBrk="1" hangingPunct="1"/>
              <a:t>‹#›</a:t>
            </a:fld>
            <a:r>
              <a:rPr lang="en-US" altLang="en-US" sz="1200" dirty="0">
                <a:solidFill>
                  <a:srgbClr val="000000"/>
                </a:solidFill>
                <a:latin typeface="Myriad Pro"/>
              </a:rPr>
              <a:t> </a:t>
            </a:r>
          </a:p>
        </p:txBody>
      </p:sp>
      <p:grpSp>
        <p:nvGrpSpPr>
          <p:cNvPr id="1031" name="Group 8"/>
          <p:cNvGrpSpPr>
            <a:grpSpLocks noChangeAspect="1"/>
          </p:cNvGrpSpPr>
          <p:nvPr/>
        </p:nvGrpSpPr>
        <p:grpSpPr bwMode="auto">
          <a:xfrm>
            <a:off x="567268" y="6426200"/>
            <a:ext cx="3230033" cy="279400"/>
            <a:chOff x="240" y="3744"/>
            <a:chExt cx="2055" cy="237"/>
          </a:xfrm>
        </p:grpSpPr>
        <p:sp>
          <p:nvSpPr>
            <p:cNvPr id="10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40" y="3744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9"/>
            <p:cNvSpPr>
              <a:spLocks noEditPoints="1"/>
            </p:cNvSpPr>
            <p:nvPr userDrawn="1"/>
          </p:nvSpPr>
          <p:spPr bwMode="auto">
            <a:xfrm>
              <a:off x="1355" y="3744"/>
              <a:ext cx="462" cy="79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10"/>
            <p:cNvSpPr>
              <a:spLocks noEditPoints="1"/>
            </p:cNvSpPr>
            <p:nvPr userDrawn="1"/>
          </p:nvSpPr>
          <p:spPr bwMode="auto">
            <a:xfrm>
              <a:off x="590" y="3744"/>
              <a:ext cx="737" cy="79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11"/>
            <p:cNvSpPr>
              <a:spLocks noEditPoints="1"/>
            </p:cNvSpPr>
            <p:nvPr userDrawn="1"/>
          </p:nvSpPr>
          <p:spPr bwMode="auto">
            <a:xfrm>
              <a:off x="240" y="3745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12"/>
            <p:cNvSpPr>
              <a:spLocks noEditPoints="1"/>
            </p:cNvSpPr>
            <p:nvPr userDrawn="1"/>
          </p:nvSpPr>
          <p:spPr bwMode="auto">
            <a:xfrm>
              <a:off x="1301" y="3876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7D99CA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32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33" name="Picture 2" descr="Q:\Repro 2\New guidelines 2011_12\Final 260411\PPT\OLD\050511\WMF\text slide pattern_2 boxes_060511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946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95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17904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7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9" r:id="rId4"/>
    <p:sldLayoutId id="2147484740" r:id="rId5"/>
    <p:sldLayoutId id="2147484741" r:id="rId6"/>
    <p:sldLayoutId id="2147484742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4845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8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0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1123875" y="6593330"/>
            <a:ext cx="870068" cy="112270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9683181" y="6593330"/>
            <a:ext cx="1387964" cy="112270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9024038" y="6594735"/>
            <a:ext cx="585695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 flipH="1">
            <a:off x="0" y="6317014"/>
            <a:ext cx="2929467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0" y="6473952"/>
            <a:ext cx="8847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3B55AB4-0D57-4FBE-946B-A81E4A9D2A4C}" type="slidenum">
              <a:rPr lang="en-US" b="1" smtClean="0">
                <a:solidFill>
                  <a:prstClr val="white">
                    <a:lumMod val="50000"/>
                  </a:prstClr>
                </a:solidFill>
                <a:latin typeface="Myriad Pro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b="1" dirty="0" smtClean="0">
                <a:solidFill>
                  <a:prstClr val="white">
                    <a:lumMod val="50000"/>
                  </a:prstClr>
                </a:solidFill>
                <a:latin typeface="Myriad Pro"/>
              </a:rPr>
              <a:t> </a:t>
            </a:r>
            <a:endParaRPr lang="en-US" b="1" dirty="0">
              <a:solidFill>
                <a:prstClr val="white">
                  <a:lumMod val="50000"/>
                </a:prstClr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8938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2604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5" r:id="rId3"/>
    <p:sldLayoutId id="2147484776" r:id="rId4"/>
    <p:sldLayoutId id="2147484777" r:id="rId5"/>
    <p:sldLayoutId id="2147484787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228600"/>
            <a:ext cx="508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200" y="304800"/>
            <a:ext cx="2032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2400" y="2971800"/>
            <a:ext cx="7112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-38093" y="1"/>
            <a:ext cx="122301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Title Placeholder 1"/>
          <p:cNvSpPr>
            <a:spLocks noGrp="1"/>
          </p:cNvSpPr>
          <p:nvPr>
            <p:ph type="title"/>
          </p:nvPr>
        </p:nvSpPr>
        <p:spPr bwMode="auto">
          <a:xfrm>
            <a:off x="1695458" y="114300"/>
            <a:ext cx="1049654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8" y="904877"/>
            <a:ext cx="112987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10941051" y="632461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9DDC54-2424-4CDC-B049-DA5B0859B048}" type="slidenum">
              <a:rPr lang="en-US" sz="1200" smtClean="0">
                <a:solidFill>
                  <a:srgbClr val="000000"/>
                </a:solidFill>
                <a:latin typeface="Myriad Pro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11980" y="6709587"/>
            <a:ext cx="12207240" cy="137160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54000">
                <a:srgbClr val="F1896C"/>
              </a:gs>
              <a:gs pos="100000">
                <a:srgbClr val="D6492A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9825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lang="en-US" sz="2200" kern="1200" dirty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04800"/>
            <a:ext cx="4064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331788"/>
            <a:ext cx="10058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218" y="1189038"/>
            <a:ext cx="1123738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endParaRPr lang="en-US" alt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0972801" y="6311901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D736E44-D635-44E1-8FED-A41DAD856830}" type="slidenum">
              <a:rPr lang="en-US" altLang="en-US" sz="1200">
                <a:solidFill>
                  <a:srgbClr val="000000"/>
                </a:solidFill>
                <a:latin typeface="Myriad Pro"/>
              </a:rPr>
              <a:pPr algn="r" eaLnBrk="1" hangingPunct="1"/>
              <a:t>‹#›</a:t>
            </a:fld>
            <a:r>
              <a:rPr lang="en-US" altLang="en-US" sz="1200">
                <a:solidFill>
                  <a:srgbClr val="000000"/>
                </a:solidFill>
                <a:latin typeface="Myriad Pro"/>
              </a:rPr>
              <a:t> </a:t>
            </a:r>
          </a:p>
        </p:txBody>
      </p:sp>
      <p:grpSp>
        <p:nvGrpSpPr>
          <p:cNvPr id="1031" name="Group 8"/>
          <p:cNvGrpSpPr>
            <a:grpSpLocks noChangeAspect="1"/>
          </p:cNvGrpSpPr>
          <p:nvPr/>
        </p:nvGrpSpPr>
        <p:grpSpPr bwMode="auto">
          <a:xfrm>
            <a:off x="567268" y="6426200"/>
            <a:ext cx="3230033" cy="279400"/>
            <a:chOff x="240" y="3744"/>
            <a:chExt cx="2055" cy="237"/>
          </a:xfrm>
        </p:grpSpPr>
        <p:sp>
          <p:nvSpPr>
            <p:cNvPr id="10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40" y="3744"/>
              <a:ext cx="2055" cy="2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" name="Freeform 9"/>
            <p:cNvSpPr>
              <a:spLocks noEditPoints="1"/>
            </p:cNvSpPr>
            <p:nvPr userDrawn="1"/>
          </p:nvSpPr>
          <p:spPr bwMode="auto">
            <a:xfrm>
              <a:off x="1355" y="3744"/>
              <a:ext cx="462" cy="79"/>
            </a:xfrm>
            <a:custGeom>
              <a:avLst/>
              <a:gdLst>
                <a:gd name="T0" fmla="*/ 0 w 3691"/>
                <a:gd name="T1" fmla="*/ 0 h 641"/>
                <a:gd name="T2" fmla="*/ 0 w 3691"/>
                <a:gd name="T3" fmla="*/ 0 h 641"/>
                <a:gd name="T4" fmla="*/ 0 w 3691"/>
                <a:gd name="T5" fmla="*/ 0 h 641"/>
                <a:gd name="T6" fmla="*/ 0 w 3691"/>
                <a:gd name="T7" fmla="*/ 0 h 641"/>
                <a:gd name="T8" fmla="*/ 0 w 3691"/>
                <a:gd name="T9" fmla="*/ 0 h 641"/>
                <a:gd name="T10" fmla="*/ 0 w 3691"/>
                <a:gd name="T11" fmla="*/ 0 h 641"/>
                <a:gd name="T12" fmla="*/ 0 w 3691"/>
                <a:gd name="T13" fmla="*/ 0 h 641"/>
                <a:gd name="T14" fmla="*/ 0 w 3691"/>
                <a:gd name="T15" fmla="*/ 0 h 641"/>
                <a:gd name="T16" fmla="*/ 0 w 3691"/>
                <a:gd name="T17" fmla="*/ 0 h 641"/>
                <a:gd name="T18" fmla="*/ 0 w 3691"/>
                <a:gd name="T19" fmla="*/ 0 h 641"/>
                <a:gd name="T20" fmla="*/ 0 w 3691"/>
                <a:gd name="T21" fmla="*/ 0 h 641"/>
                <a:gd name="T22" fmla="*/ 0 w 3691"/>
                <a:gd name="T23" fmla="*/ 0 h 641"/>
                <a:gd name="T24" fmla="*/ 0 w 3691"/>
                <a:gd name="T25" fmla="*/ 0 h 641"/>
                <a:gd name="T26" fmla="*/ 0 w 3691"/>
                <a:gd name="T27" fmla="*/ 0 h 641"/>
                <a:gd name="T28" fmla="*/ 0 w 3691"/>
                <a:gd name="T29" fmla="*/ 0 h 641"/>
                <a:gd name="T30" fmla="*/ 0 w 3691"/>
                <a:gd name="T31" fmla="*/ 0 h 641"/>
                <a:gd name="T32" fmla="*/ 0 w 3691"/>
                <a:gd name="T33" fmla="*/ 0 h 641"/>
                <a:gd name="T34" fmla="*/ 0 w 3691"/>
                <a:gd name="T35" fmla="*/ 0 h 641"/>
                <a:gd name="T36" fmla="*/ 0 w 3691"/>
                <a:gd name="T37" fmla="*/ 0 h 641"/>
                <a:gd name="T38" fmla="*/ 0 w 3691"/>
                <a:gd name="T39" fmla="*/ 0 h 641"/>
                <a:gd name="T40" fmla="*/ 0 w 3691"/>
                <a:gd name="T41" fmla="*/ 0 h 641"/>
                <a:gd name="T42" fmla="*/ 0 w 3691"/>
                <a:gd name="T43" fmla="*/ 0 h 641"/>
                <a:gd name="T44" fmla="*/ 0 w 3691"/>
                <a:gd name="T45" fmla="*/ 0 h 641"/>
                <a:gd name="T46" fmla="*/ 0 w 3691"/>
                <a:gd name="T47" fmla="*/ 0 h 641"/>
                <a:gd name="T48" fmla="*/ 0 w 3691"/>
                <a:gd name="T49" fmla="*/ 0 h 641"/>
                <a:gd name="T50" fmla="*/ 0 w 3691"/>
                <a:gd name="T51" fmla="*/ 0 h 641"/>
                <a:gd name="T52" fmla="*/ 0 w 3691"/>
                <a:gd name="T53" fmla="*/ 0 h 641"/>
                <a:gd name="T54" fmla="*/ 0 w 3691"/>
                <a:gd name="T55" fmla="*/ 0 h 641"/>
                <a:gd name="T56" fmla="*/ 0 w 3691"/>
                <a:gd name="T57" fmla="*/ 0 h 641"/>
                <a:gd name="T58" fmla="*/ 0 w 3691"/>
                <a:gd name="T59" fmla="*/ 0 h 641"/>
                <a:gd name="T60" fmla="*/ 0 w 3691"/>
                <a:gd name="T61" fmla="*/ 0 h 641"/>
                <a:gd name="T62" fmla="*/ 0 w 3691"/>
                <a:gd name="T63" fmla="*/ 0 h 641"/>
                <a:gd name="T64" fmla="*/ 0 w 3691"/>
                <a:gd name="T65" fmla="*/ 0 h 641"/>
                <a:gd name="T66" fmla="*/ 0 w 3691"/>
                <a:gd name="T67" fmla="*/ 0 h 641"/>
                <a:gd name="T68" fmla="*/ 0 w 3691"/>
                <a:gd name="T69" fmla="*/ 0 h 641"/>
                <a:gd name="T70" fmla="*/ 0 w 3691"/>
                <a:gd name="T71" fmla="*/ 0 h 641"/>
                <a:gd name="T72" fmla="*/ 0 w 3691"/>
                <a:gd name="T73" fmla="*/ 0 h 641"/>
                <a:gd name="T74" fmla="*/ 0 w 3691"/>
                <a:gd name="T75" fmla="*/ 0 h 641"/>
                <a:gd name="T76" fmla="*/ 0 w 3691"/>
                <a:gd name="T77" fmla="*/ 0 h 641"/>
                <a:gd name="T78" fmla="*/ 0 w 3691"/>
                <a:gd name="T79" fmla="*/ 0 h 641"/>
                <a:gd name="T80" fmla="*/ 0 w 3691"/>
                <a:gd name="T81" fmla="*/ 0 h 641"/>
                <a:gd name="T82" fmla="*/ 0 w 3691"/>
                <a:gd name="T83" fmla="*/ 0 h 641"/>
                <a:gd name="T84" fmla="*/ 0 w 3691"/>
                <a:gd name="T85" fmla="*/ 0 h 641"/>
                <a:gd name="T86" fmla="*/ 0 w 3691"/>
                <a:gd name="T87" fmla="*/ 0 h 641"/>
                <a:gd name="T88" fmla="*/ 0 w 3691"/>
                <a:gd name="T89" fmla="*/ 0 h 641"/>
                <a:gd name="T90" fmla="*/ 0 w 3691"/>
                <a:gd name="T91" fmla="*/ 0 h 641"/>
                <a:gd name="T92" fmla="*/ 0 w 3691"/>
                <a:gd name="T93" fmla="*/ 0 h 641"/>
                <a:gd name="T94" fmla="*/ 0 w 3691"/>
                <a:gd name="T95" fmla="*/ 0 h 641"/>
                <a:gd name="T96" fmla="*/ 0 w 3691"/>
                <a:gd name="T97" fmla="*/ 0 h 641"/>
                <a:gd name="T98" fmla="*/ 0 w 3691"/>
                <a:gd name="T99" fmla="*/ 0 h 641"/>
                <a:gd name="T100" fmla="*/ 0 w 3691"/>
                <a:gd name="T101" fmla="*/ 0 h 641"/>
                <a:gd name="T102" fmla="*/ 0 w 3691"/>
                <a:gd name="T103" fmla="*/ 0 h 641"/>
                <a:gd name="T104" fmla="*/ 0 w 3691"/>
                <a:gd name="T105" fmla="*/ 0 h 641"/>
                <a:gd name="T106" fmla="*/ 0 w 3691"/>
                <a:gd name="T107" fmla="*/ 0 h 641"/>
                <a:gd name="T108" fmla="*/ 0 w 3691"/>
                <a:gd name="T109" fmla="*/ 0 h 641"/>
                <a:gd name="T110" fmla="*/ 0 w 3691"/>
                <a:gd name="T111" fmla="*/ 0 h 641"/>
                <a:gd name="T112" fmla="*/ 0 w 3691"/>
                <a:gd name="T113" fmla="*/ 0 h 641"/>
                <a:gd name="T114" fmla="*/ 0 w 3691"/>
                <a:gd name="T115" fmla="*/ 0 h 641"/>
                <a:gd name="T116" fmla="*/ 0 w 3691"/>
                <a:gd name="T117" fmla="*/ 0 h 641"/>
                <a:gd name="T118" fmla="*/ 0 w 3691"/>
                <a:gd name="T119" fmla="*/ 0 h 641"/>
                <a:gd name="T120" fmla="*/ 0 w 3691"/>
                <a:gd name="T121" fmla="*/ 0 h 6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" name="Freeform 10"/>
            <p:cNvSpPr>
              <a:spLocks noEditPoints="1"/>
            </p:cNvSpPr>
            <p:nvPr userDrawn="1"/>
          </p:nvSpPr>
          <p:spPr bwMode="auto">
            <a:xfrm>
              <a:off x="590" y="3744"/>
              <a:ext cx="737" cy="79"/>
            </a:xfrm>
            <a:custGeom>
              <a:avLst/>
              <a:gdLst>
                <a:gd name="T0" fmla="*/ 0 w 5893"/>
                <a:gd name="T1" fmla="*/ 0 h 641"/>
                <a:gd name="T2" fmla="*/ 0 w 5893"/>
                <a:gd name="T3" fmla="*/ 0 h 641"/>
                <a:gd name="T4" fmla="*/ 0 w 5893"/>
                <a:gd name="T5" fmla="*/ 0 h 641"/>
                <a:gd name="T6" fmla="*/ 0 w 5893"/>
                <a:gd name="T7" fmla="*/ 0 h 641"/>
                <a:gd name="T8" fmla="*/ 0 w 5893"/>
                <a:gd name="T9" fmla="*/ 0 h 641"/>
                <a:gd name="T10" fmla="*/ 0 w 5893"/>
                <a:gd name="T11" fmla="*/ 0 h 641"/>
                <a:gd name="T12" fmla="*/ 0 w 5893"/>
                <a:gd name="T13" fmla="*/ 0 h 641"/>
                <a:gd name="T14" fmla="*/ 0 w 5893"/>
                <a:gd name="T15" fmla="*/ 0 h 641"/>
                <a:gd name="T16" fmla="*/ 0 w 5893"/>
                <a:gd name="T17" fmla="*/ 0 h 641"/>
                <a:gd name="T18" fmla="*/ 0 w 5893"/>
                <a:gd name="T19" fmla="*/ 0 h 641"/>
                <a:gd name="T20" fmla="*/ 0 w 5893"/>
                <a:gd name="T21" fmla="*/ 0 h 641"/>
                <a:gd name="T22" fmla="*/ 0 w 5893"/>
                <a:gd name="T23" fmla="*/ 0 h 641"/>
                <a:gd name="T24" fmla="*/ 0 w 5893"/>
                <a:gd name="T25" fmla="*/ 0 h 641"/>
                <a:gd name="T26" fmla="*/ 0 w 5893"/>
                <a:gd name="T27" fmla="*/ 0 h 641"/>
                <a:gd name="T28" fmla="*/ 0 w 5893"/>
                <a:gd name="T29" fmla="*/ 0 h 641"/>
                <a:gd name="T30" fmla="*/ 0 w 5893"/>
                <a:gd name="T31" fmla="*/ 0 h 641"/>
                <a:gd name="T32" fmla="*/ 0 w 5893"/>
                <a:gd name="T33" fmla="*/ 0 h 641"/>
                <a:gd name="T34" fmla="*/ 0 w 5893"/>
                <a:gd name="T35" fmla="*/ 0 h 641"/>
                <a:gd name="T36" fmla="*/ 0 w 5893"/>
                <a:gd name="T37" fmla="*/ 0 h 641"/>
                <a:gd name="T38" fmla="*/ 0 w 5893"/>
                <a:gd name="T39" fmla="*/ 0 h 641"/>
                <a:gd name="T40" fmla="*/ 0 w 5893"/>
                <a:gd name="T41" fmla="*/ 0 h 641"/>
                <a:gd name="T42" fmla="*/ 0 w 5893"/>
                <a:gd name="T43" fmla="*/ 0 h 641"/>
                <a:gd name="T44" fmla="*/ 0 w 5893"/>
                <a:gd name="T45" fmla="*/ 0 h 641"/>
                <a:gd name="T46" fmla="*/ 0 w 5893"/>
                <a:gd name="T47" fmla="*/ 0 h 641"/>
                <a:gd name="T48" fmla="*/ 0 w 5893"/>
                <a:gd name="T49" fmla="*/ 0 h 641"/>
                <a:gd name="T50" fmla="*/ 0 w 5893"/>
                <a:gd name="T51" fmla="*/ 0 h 641"/>
                <a:gd name="T52" fmla="*/ 0 w 5893"/>
                <a:gd name="T53" fmla="*/ 0 h 641"/>
                <a:gd name="T54" fmla="*/ 0 w 5893"/>
                <a:gd name="T55" fmla="*/ 0 h 641"/>
                <a:gd name="T56" fmla="*/ 0 w 5893"/>
                <a:gd name="T57" fmla="*/ 0 h 641"/>
                <a:gd name="T58" fmla="*/ 0 w 5893"/>
                <a:gd name="T59" fmla="*/ 0 h 641"/>
                <a:gd name="T60" fmla="*/ 0 w 5893"/>
                <a:gd name="T61" fmla="*/ 0 h 641"/>
                <a:gd name="T62" fmla="*/ 0 w 5893"/>
                <a:gd name="T63" fmla="*/ 0 h 641"/>
                <a:gd name="T64" fmla="*/ 0 w 5893"/>
                <a:gd name="T65" fmla="*/ 0 h 641"/>
                <a:gd name="T66" fmla="*/ 0 w 5893"/>
                <a:gd name="T67" fmla="*/ 0 h 641"/>
                <a:gd name="T68" fmla="*/ 0 w 5893"/>
                <a:gd name="T69" fmla="*/ 0 h 641"/>
                <a:gd name="T70" fmla="*/ 0 w 5893"/>
                <a:gd name="T71" fmla="*/ 0 h 641"/>
                <a:gd name="T72" fmla="*/ 0 w 5893"/>
                <a:gd name="T73" fmla="*/ 0 h 641"/>
                <a:gd name="T74" fmla="*/ 0 w 5893"/>
                <a:gd name="T75" fmla="*/ 0 h 641"/>
                <a:gd name="T76" fmla="*/ 0 w 5893"/>
                <a:gd name="T77" fmla="*/ 0 h 641"/>
                <a:gd name="T78" fmla="*/ 0 w 5893"/>
                <a:gd name="T79" fmla="*/ 0 h 641"/>
                <a:gd name="T80" fmla="*/ 0 w 5893"/>
                <a:gd name="T81" fmla="*/ 0 h 641"/>
                <a:gd name="T82" fmla="*/ 0 w 5893"/>
                <a:gd name="T83" fmla="*/ 0 h 641"/>
                <a:gd name="T84" fmla="*/ 0 w 5893"/>
                <a:gd name="T85" fmla="*/ 0 h 641"/>
                <a:gd name="T86" fmla="*/ 0 w 5893"/>
                <a:gd name="T87" fmla="*/ 0 h 641"/>
                <a:gd name="T88" fmla="*/ 0 w 5893"/>
                <a:gd name="T89" fmla="*/ 0 h 641"/>
                <a:gd name="T90" fmla="*/ 0 w 5893"/>
                <a:gd name="T91" fmla="*/ 0 h 641"/>
                <a:gd name="T92" fmla="*/ 0 w 5893"/>
                <a:gd name="T93" fmla="*/ 0 h 641"/>
                <a:gd name="T94" fmla="*/ 0 w 5893"/>
                <a:gd name="T95" fmla="*/ 0 h 641"/>
                <a:gd name="T96" fmla="*/ 0 w 5893"/>
                <a:gd name="T97" fmla="*/ 0 h 641"/>
                <a:gd name="T98" fmla="*/ 0 w 5893"/>
                <a:gd name="T99" fmla="*/ 0 h 641"/>
                <a:gd name="T100" fmla="*/ 0 w 5893"/>
                <a:gd name="T101" fmla="*/ 0 h 641"/>
                <a:gd name="T102" fmla="*/ 0 w 5893"/>
                <a:gd name="T103" fmla="*/ 0 h 641"/>
                <a:gd name="T104" fmla="*/ 0 w 5893"/>
                <a:gd name="T105" fmla="*/ 0 h 641"/>
                <a:gd name="T106" fmla="*/ 0 w 5893"/>
                <a:gd name="T107" fmla="*/ 0 h 641"/>
                <a:gd name="T108" fmla="*/ 0 w 5893"/>
                <a:gd name="T109" fmla="*/ 0 h 641"/>
                <a:gd name="T110" fmla="*/ 0 w 5893"/>
                <a:gd name="T111" fmla="*/ 0 h 641"/>
                <a:gd name="T112" fmla="*/ 0 w 5893"/>
                <a:gd name="T113" fmla="*/ 0 h 641"/>
                <a:gd name="T114" fmla="*/ 0 w 5893"/>
                <a:gd name="T115" fmla="*/ 0 h 641"/>
                <a:gd name="T116" fmla="*/ 0 w 5893"/>
                <a:gd name="T117" fmla="*/ 0 h 641"/>
                <a:gd name="T118" fmla="*/ 0 w 5893"/>
                <a:gd name="T119" fmla="*/ 0 h 641"/>
                <a:gd name="T120" fmla="*/ 0 w 5893"/>
                <a:gd name="T121" fmla="*/ 0 h 641"/>
                <a:gd name="T122" fmla="*/ 0 w 5893"/>
                <a:gd name="T123" fmla="*/ 0 h 641"/>
                <a:gd name="T124" fmla="*/ 0 w 5893"/>
                <a:gd name="T125" fmla="*/ 0 h 6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" name="Freeform 11"/>
            <p:cNvSpPr>
              <a:spLocks noEditPoints="1"/>
            </p:cNvSpPr>
            <p:nvPr userDrawn="1"/>
          </p:nvSpPr>
          <p:spPr bwMode="auto">
            <a:xfrm>
              <a:off x="240" y="3745"/>
              <a:ext cx="311" cy="78"/>
            </a:xfrm>
            <a:custGeom>
              <a:avLst/>
              <a:gdLst>
                <a:gd name="T0" fmla="*/ 0 w 2491"/>
                <a:gd name="T1" fmla="*/ 0 h 621"/>
                <a:gd name="T2" fmla="*/ 0 w 2491"/>
                <a:gd name="T3" fmla="*/ 0 h 621"/>
                <a:gd name="T4" fmla="*/ 0 w 2491"/>
                <a:gd name="T5" fmla="*/ 0 h 621"/>
                <a:gd name="T6" fmla="*/ 0 w 2491"/>
                <a:gd name="T7" fmla="*/ 0 h 621"/>
                <a:gd name="T8" fmla="*/ 0 w 2491"/>
                <a:gd name="T9" fmla="*/ 0 h 621"/>
                <a:gd name="T10" fmla="*/ 0 w 2491"/>
                <a:gd name="T11" fmla="*/ 0 h 621"/>
                <a:gd name="T12" fmla="*/ 0 w 2491"/>
                <a:gd name="T13" fmla="*/ 0 h 621"/>
                <a:gd name="T14" fmla="*/ 0 w 2491"/>
                <a:gd name="T15" fmla="*/ 0 h 621"/>
                <a:gd name="T16" fmla="*/ 0 w 2491"/>
                <a:gd name="T17" fmla="*/ 0 h 621"/>
                <a:gd name="T18" fmla="*/ 0 w 2491"/>
                <a:gd name="T19" fmla="*/ 0 h 621"/>
                <a:gd name="T20" fmla="*/ 0 w 2491"/>
                <a:gd name="T21" fmla="*/ 0 h 621"/>
                <a:gd name="T22" fmla="*/ 0 w 2491"/>
                <a:gd name="T23" fmla="*/ 0 h 621"/>
                <a:gd name="T24" fmla="*/ 0 w 2491"/>
                <a:gd name="T25" fmla="*/ 0 h 621"/>
                <a:gd name="T26" fmla="*/ 0 w 2491"/>
                <a:gd name="T27" fmla="*/ 0 h 621"/>
                <a:gd name="T28" fmla="*/ 0 w 2491"/>
                <a:gd name="T29" fmla="*/ 0 h 621"/>
                <a:gd name="T30" fmla="*/ 0 w 2491"/>
                <a:gd name="T31" fmla="*/ 0 h 621"/>
                <a:gd name="T32" fmla="*/ 0 w 2491"/>
                <a:gd name="T33" fmla="*/ 0 h 621"/>
                <a:gd name="T34" fmla="*/ 0 w 2491"/>
                <a:gd name="T35" fmla="*/ 0 h 621"/>
                <a:gd name="T36" fmla="*/ 0 w 2491"/>
                <a:gd name="T37" fmla="*/ 0 h 621"/>
                <a:gd name="T38" fmla="*/ 0 w 2491"/>
                <a:gd name="T39" fmla="*/ 0 h 621"/>
                <a:gd name="T40" fmla="*/ 0 w 2491"/>
                <a:gd name="T41" fmla="*/ 0 h 621"/>
                <a:gd name="T42" fmla="*/ 0 w 2491"/>
                <a:gd name="T43" fmla="*/ 0 h 621"/>
                <a:gd name="T44" fmla="*/ 0 w 2491"/>
                <a:gd name="T45" fmla="*/ 0 h 621"/>
                <a:gd name="T46" fmla="*/ 0 w 2491"/>
                <a:gd name="T47" fmla="*/ 0 h 621"/>
                <a:gd name="T48" fmla="*/ 0 w 2491"/>
                <a:gd name="T49" fmla="*/ 0 h 621"/>
                <a:gd name="T50" fmla="*/ 0 w 2491"/>
                <a:gd name="T51" fmla="*/ 0 h 621"/>
                <a:gd name="T52" fmla="*/ 0 w 2491"/>
                <a:gd name="T53" fmla="*/ 0 h 621"/>
                <a:gd name="T54" fmla="*/ 0 w 2491"/>
                <a:gd name="T55" fmla="*/ 0 h 621"/>
                <a:gd name="T56" fmla="*/ 0 w 2491"/>
                <a:gd name="T57" fmla="*/ 0 h 621"/>
                <a:gd name="T58" fmla="*/ 0 w 2491"/>
                <a:gd name="T59" fmla="*/ 0 h 621"/>
                <a:gd name="T60" fmla="*/ 0 w 2491"/>
                <a:gd name="T61" fmla="*/ 0 h 621"/>
                <a:gd name="T62" fmla="*/ 0 w 2491"/>
                <a:gd name="T63" fmla="*/ 0 h 621"/>
                <a:gd name="T64" fmla="*/ 0 w 2491"/>
                <a:gd name="T65" fmla="*/ 0 h 621"/>
                <a:gd name="T66" fmla="*/ 0 w 2491"/>
                <a:gd name="T67" fmla="*/ 0 h 621"/>
                <a:gd name="T68" fmla="*/ 0 w 2491"/>
                <a:gd name="T69" fmla="*/ 0 h 621"/>
                <a:gd name="T70" fmla="*/ 0 w 2491"/>
                <a:gd name="T71" fmla="*/ 0 h 621"/>
                <a:gd name="T72" fmla="*/ 0 w 2491"/>
                <a:gd name="T73" fmla="*/ 0 h 621"/>
                <a:gd name="T74" fmla="*/ 0 w 2491"/>
                <a:gd name="T75" fmla="*/ 0 h 621"/>
                <a:gd name="T76" fmla="*/ 0 w 2491"/>
                <a:gd name="T77" fmla="*/ 0 h 621"/>
                <a:gd name="T78" fmla="*/ 0 w 2491"/>
                <a:gd name="T79" fmla="*/ 0 h 621"/>
                <a:gd name="T80" fmla="*/ 0 w 2491"/>
                <a:gd name="T81" fmla="*/ 0 h 621"/>
                <a:gd name="T82" fmla="*/ 0 w 2491"/>
                <a:gd name="T83" fmla="*/ 0 h 621"/>
                <a:gd name="T84" fmla="*/ 0 w 2491"/>
                <a:gd name="T85" fmla="*/ 0 h 621"/>
                <a:gd name="T86" fmla="*/ 0 w 2491"/>
                <a:gd name="T87" fmla="*/ 0 h 621"/>
                <a:gd name="T88" fmla="*/ 0 w 2491"/>
                <a:gd name="T89" fmla="*/ 0 h 621"/>
                <a:gd name="T90" fmla="*/ 0 w 2491"/>
                <a:gd name="T91" fmla="*/ 0 h 621"/>
                <a:gd name="T92" fmla="*/ 0 w 2491"/>
                <a:gd name="T93" fmla="*/ 0 h 621"/>
                <a:gd name="T94" fmla="*/ 0 w 2491"/>
                <a:gd name="T95" fmla="*/ 0 h 621"/>
                <a:gd name="T96" fmla="*/ 0 w 2491"/>
                <a:gd name="T97" fmla="*/ 0 h 621"/>
                <a:gd name="T98" fmla="*/ 0 w 2491"/>
                <a:gd name="T99" fmla="*/ 0 h 621"/>
                <a:gd name="T100" fmla="*/ 0 w 2491"/>
                <a:gd name="T101" fmla="*/ 0 h 621"/>
                <a:gd name="T102" fmla="*/ 0 w 2491"/>
                <a:gd name="T103" fmla="*/ 0 h 621"/>
                <a:gd name="T104" fmla="*/ 0 w 2491"/>
                <a:gd name="T105" fmla="*/ 0 h 621"/>
                <a:gd name="T106" fmla="*/ 0 w 2491"/>
                <a:gd name="T107" fmla="*/ 0 h 621"/>
                <a:gd name="T108" fmla="*/ 0 w 2491"/>
                <a:gd name="T109" fmla="*/ 0 h 621"/>
                <a:gd name="T110" fmla="*/ 0 w 2491"/>
                <a:gd name="T111" fmla="*/ 0 h 621"/>
                <a:gd name="T112" fmla="*/ 0 w 2491"/>
                <a:gd name="T113" fmla="*/ 0 h 621"/>
                <a:gd name="T114" fmla="*/ 0 w 2491"/>
                <a:gd name="T115" fmla="*/ 0 h 621"/>
                <a:gd name="T116" fmla="*/ 0 w 2491"/>
                <a:gd name="T117" fmla="*/ 0 h 621"/>
                <a:gd name="T118" fmla="*/ 0 w 2491"/>
                <a:gd name="T119" fmla="*/ 0 h 621"/>
                <a:gd name="T120" fmla="*/ 0 w 2491"/>
                <a:gd name="T121" fmla="*/ 0 h 621"/>
                <a:gd name="T122" fmla="*/ 0 w 2491"/>
                <a:gd name="T123" fmla="*/ 0 h 62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4473B1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" name="Freeform 12"/>
            <p:cNvSpPr>
              <a:spLocks noEditPoints="1"/>
            </p:cNvSpPr>
            <p:nvPr userDrawn="1"/>
          </p:nvSpPr>
          <p:spPr bwMode="auto">
            <a:xfrm>
              <a:off x="1301" y="3876"/>
              <a:ext cx="994" cy="105"/>
            </a:xfrm>
            <a:custGeom>
              <a:avLst/>
              <a:gdLst>
                <a:gd name="T0" fmla="*/ 0 w 7953"/>
                <a:gd name="T1" fmla="*/ 0 h 842"/>
                <a:gd name="T2" fmla="*/ 0 w 7953"/>
                <a:gd name="T3" fmla="*/ 0 h 842"/>
                <a:gd name="T4" fmla="*/ 0 w 7953"/>
                <a:gd name="T5" fmla="*/ 0 h 842"/>
                <a:gd name="T6" fmla="*/ 0 w 7953"/>
                <a:gd name="T7" fmla="*/ 0 h 842"/>
                <a:gd name="T8" fmla="*/ 0 w 7953"/>
                <a:gd name="T9" fmla="*/ 0 h 842"/>
                <a:gd name="T10" fmla="*/ 0 w 7953"/>
                <a:gd name="T11" fmla="*/ 0 h 842"/>
                <a:gd name="T12" fmla="*/ 0 w 7953"/>
                <a:gd name="T13" fmla="*/ 0 h 842"/>
                <a:gd name="T14" fmla="*/ 0 w 7953"/>
                <a:gd name="T15" fmla="*/ 0 h 842"/>
                <a:gd name="T16" fmla="*/ 0 w 7953"/>
                <a:gd name="T17" fmla="*/ 0 h 842"/>
                <a:gd name="T18" fmla="*/ 0 w 7953"/>
                <a:gd name="T19" fmla="*/ 0 h 842"/>
                <a:gd name="T20" fmla="*/ 0 w 7953"/>
                <a:gd name="T21" fmla="*/ 0 h 842"/>
                <a:gd name="T22" fmla="*/ 0 w 7953"/>
                <a:gd name="T23" fmla="*/ 0 h 842"/>
                <a:gd name="T24" fmla="*/ 0 w 7953"/>
                <a:gd name="T25" fmla="*/ 0 h 842"/>
                <a:gd name="T26" fmla="*/ 0 w 7953"/>
                <a:gd name="T27" fmla="*/ 0 h 842"/>
                <a:gd name="T28" fmla="*/ 0 w 7953"/>
                <a:gd name="T29" fmla="*/ 0 h 842"/>
                <a:gd name="T30" fmla="*/ 0 w 7953"/>
                <a:gd name="T31" fmla="*/ 0 h 842"/>
                <a:gd name="T32" fmla="*/ 0 w 7953"/>
                <a:gd name="T33" fmla="*/ 0 h 842"/>
                <a:gd name="T34" fmla="*/ 0 w 7953"/>
                <a:gd name="T35" fmla="*/ 0 h 842"/>
                <a:gd name="T36" fmla="*/ 0 w 7953"/>
                <a:gd name="T37" fmla="*/ 0 h 842"/>
                <a:gd name="T38" fmla="*/ 0 w 7953"/>
                <a:gd name="T39" fmla="*/ 0 h 842"/>
                <a:gd name="T40" fmla="*/ 0 w 7953"/>
                <a:gd name="T41" fmla="*/ 0 h 842"/>
                <a:gd name="T42" fmla="*/ 0 w 7953"/>
                <a:gd name="T43" fmla="*/ 0 h 842"/>
                <a:gd name="T44" fmla="*/ 0 w 7953"/>
                <a:gd name="T45" fmla="*/ 0 h 842"/>
                <a:gd name="T46" fmla="*/ 0 w 7953"/>
                <a:gd name="T47" fmla="*/ 0 h 842"/>
                <a:gd name="T48" fmla="*/ 0 w 7953"/>
                <a:gd name="T49" fmla="*/ 0 h 842"/>
                <a:gd name="T50" fmla="*/ 0 w 7953"/>
                <a:gd name="T51" fmla="*/ 0 h 842"/>
                <a:gd name="T52" fmla="*/ 0 w 7953"/>
                <a:gd name="T53" fmla="*/ 0 h 842"/>
                <a:gd name="T54" fmla="*/ 0 w 7953"/>
                <a:gd name="T55" fmla="*/ 0 h 842"/>
                <a:gd name="T56" fmla="*/ 0 w 7953"/>
                <a:gd name="T57" fmla="*/ 0 h 842"/>
                <a:gd name="T58" fmla="*/ 0 w 7953"/>
                <a:gd name="T59" fmla="*/ 0 h 842"/>
                <a:gd name="T60" fmla="*/ 0 w 7953"/>
                <a:gd name="T61" fmla="*/ 0 h 842"/>
                <a:gd name="T62" fmla="*/ 0 w 7953"/>
                <a:gd name="T63" fmla="*/ 0 h 842"/>
                <a:gd name="T64" fmla="*/ 0 w 7953"/>
                <a:gd name="T65" fmla="*/ 0 h 842"/>
                <a:gd name="T66" fmla="*/ 0 w 7953"/>
                <a:gd name="T67" fmla="*/ 0 h 842"/>
                <a:gd name="T68" fmla="*/ 0 w 7953"/>
                <a:gd name="T69" fmla="*/ 0 h 842"/>
                <a:gd name="T70" fmla="*/ 0 w 7953"/>
                <a:gd name="T71" fmla="*/ 0 h 842"/>
                <a:gd name="T72" fmla="*/ 0 w 7953"/>
                <a:gd name="T73" fmla="*/ 0 h 842"/>
                <a:gd name="T74" fmla="*/ 0 w 7953"/>
                <a:gd name="T75" fmla="*/ 0 h 842"/>
                <a:gd name="T76" fmla="*/ 0 w 7953"/>
                <a:gd name="T77" fmla="*/ 0 h 842"/>
                <a:gd name="T78" fmla="*/ 0 w 7953"/>
                <a:gd name="T79" fmla="*/ 0 h 842"/>
                <a:gd name="T80" fmla="*/ 0 w 7953"/>
                <a:gd name="T81" fmla="*/ 0 h 842"/>
                <a:gd name="T82" fmla="*/ 0 w 7953"/>
                <a:gd name="T83" fmla="*/ 0 h 842"/>
                <a:gd name="T84" fmla="*/ 0 w 7953"/>
                <a:gd name="T85" fmla="*/ 0 h 842"/>
                <a:gd name="T86" fmla="*/ 0 w 7953"/>
                <a:gd name="T87" fmla="*/ 0 h 842"/>
                <a:gd name="T88" fmla="*/ 0 w 7953"/>
                <a:gd name="T89" fmla="*/ 0 h 842"/>
                <a:gd name="T90" fmla="*/ 0 w 7953"/>
                <a:gd name="T91" fmla="*/ 0 h 842"/>
                <a:gd name="T92" fmla="*/ 0 w 7953"/>
                <a:gd name="T93" fmla="*/ 0 h 842"/>
                <a:gd name="T94" fmla="*/ 0 w 7953"/>
                <a:gd name="T95" fmla="*/ 0 h 842"/>
                <a:gd name="T96" fmla="*/ 0 w 7953"/>
                <a:gd name="T97" fmla="*/ 0 h 842"/>
                <a:gd name="T98" fmla="*/ 0 w 7953"/>
                <a:gd name="T99" fmla="*/ 0 h 842"/>
                <a:gd name="T100" fmla="*/ 0 w 7953"/>
                <a:gd name="T101" fmla="*/ 0 h 842"/>
                <a:gd name="T102" fmla="*/ 0 w 7953"/>
                <a:gd name="T103" fmla="*/ 0 h 842"/>
                <a:gd name="T104" fmla="*/ 0 w 7953"/>
                <a:gd name="T105" fmla="*/ 0 h 842"/>
                <a:gd name="T106" fmla="*/ 0 w 7953"/>
                <a:gd name="T107" fmla="*/ 0 h 842"/>
                <a:gd name="T108" fmla="*/ 0 w 7953"/>
                <a:gd name="T109" fmla="*/ 0 h 842"/>
                <a:gd name="T110" fmla="*/ 0 w 7953"/>
                <a:gd name="T111" fmla="*/ 0 h 842"/>
                <a:gd name="T112" fmla="*/ 0 w 7953"/>
                <a:gd name="T113" fmla="*/ 0 h 842"/>
                <a:gd name="T114" fmla="*/ 0 w 7953"/>
                <a:gd name="T115" fmla="*/ 0 h 842"/>
                <a:gd name="T116" fmla="*/ 0 w 7953"/>
                <a:gd name="T117" fmla="*/ 0 h 842"/>
                <a:gd name="T118" fmla="*/ 0 w 7953"/>
                <a:gd name="T119" fmla="*/ 0 h 842"/>
                <a:gd name="T120" fmla="*/ 0 w 7953"/>
                <a:gd name="T121" fmla="*/ 0 h 842"/>
                <a:gd name="T122" fmla="*/ 0 w 7953"/>
                <a:gd name="T123" fmla="*/ 0 h 842"/>
                <a:gd name="T124" fmla="*/ 0 w 7953"/>
                <a:gd name="T125" fmla="*/ 0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7D99CA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32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3" name="Picture 2" descr="Q:\Repro 2\New guidelines 2011_12\Final 260411\PPT\OLD\050511\WMF\text slide pattern_2 boxes_060511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946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00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0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1123875" y="6593330"/>
            <a:ext cx="870068" cy="112270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9683181" y="6593330"/>
            <a:ext cx="1387964" cy="112270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9024038" y="6594735"/>
            <a:ext cx="585695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Myriad Pro"/>
            </a:endParaRP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 flipH="1">
            <a:off x="0" y="6317014"/>
            <a:ext cx="2929467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0" y="6473952"/>
            <a:ext cx="8847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3B55AB4-0D57-4FBE-946B-A81E4A9D2A4C}" type="slidenum">
              <a:rPr lang="en-US" sz="1000" b="1" smtClean="0">
                <a:solidFill>
                  <a:prstClr val="white">
                    <a:lumMod val="50000"/>
                  </a:prstClr>
                </a:solidFill>
                <a:latin typeface="Myriad Pro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1000" b="1" dirty="0" smtClean="0">
                <a:solidFill>
                  <a:prstClr val="white">
                    <a:lumMod val="50000"/>
                  </a:prstClr>
                </a:solidFill>
                <a:latin typeface="Myriad Pro"/>
              </a:rPr>
              <a:t> </a:t>
            </a:r>
            <a:endParaRPr lang="en-US" sz="1000" b="1" dirty="0">
              <a:solidFill>
                <a:prstClr val="white">
                  <a:lumMod val="50000"/>
                </a:prstClr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6703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65478" y="222706"/>
            <a:ext cx="10496542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Code Quality Control Process - Automation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2" y="1166937"/>
            <a:ext cx="827972" cy="8279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70" y="1314936"/>
            <a:ext cx="714375" cy="695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17" y="1164086"/>
            <a:ext cx="1036751" cy="8510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78" y="3130802"/>
            <a:ext cx="1894682" cy="8458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8" y="3132404"/>
            <a:ext cx="1018557" cy="99309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916315" y="2429280"/>
            <a:ext cx="335935" cy="701522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543999" y="2410170"/>
            <a:ext cx="559001" cy="81702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44" idx="1"/>
          </p:cNvCxnSpPr>
          <p:nvPr/>
        </p:nvCxnSpPr>
        <p:spPr>
          <a:xfrm>
            <a:off x="1945754" y="1580923"/>
            <a:ext cx="3361001" cy="5475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9693871" y="980400"/>
            <a:ext cx="1463620" cy="1218436"/>
            <a:chOff x="8907756" y="880314"/>
            <a:chExt cx="1463620" cy="121843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037" y="1301970"/>
              <a:ext cx="823339" cy="7967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756" y="880314"/>
              <a:ext cx="874197" cy="1208315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44" idx="3"/>
          </p:cNvCxnSpPr>
          <p:nvPr/>
        </p:nvCxnSpPr>
        <p:spPr>
          <a:xfrm>
            <a:off x="7259068" y="1586398"/>
            <a:ext cx="2343779" cy="322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04" y="5030167"/>
            <a:ext cx="2105129" cy="15788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Straight Arrow Connector 30"/>
          <p:cNvCxnSpPr/>
          <p:nvPr/>
        </p:nvCxnSpPr>
        <p:spPr>
          <a:xfrm>
            <a:off x="10130968" y="2430204"/>
            <a:ext cx="0" cy="1016474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56" y="1060650"/>
            <a:ext cx="1474029" cy="8653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9416594" y="3607052"/>
            <a:ext cx="1428750" cy="764235"/>
            <a:chOff x="9401604" y="2816012"/>
            <a:chExt cx="1428750" cy="76423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604" y="2816012"/>
              <a:ext cx="1428750" cy="3429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29" y="3158912"/>
              <a:ext cx="421335" cy="421335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89" y="3554944"/>
            <a:ext cx="1100511" cy="110051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10111917" y="4067742"/>
            <a:ext cx="1" cy="94208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3"/>
          </p:cNvCxnSpPr>
          <p:nvPr/>
        </p:nvCxnSpPr>
        <p:spPr>
          <a:xfrm flipV="1">
            <a:off x="6885000" y="4105199"/>
            <a:ext cx="2531594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 flipH="1">
            <a:off x="6334745" y="2479732"/>
            <a:ext cx="7547" cy="1075212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50054" y="1363956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http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5518445" y="457856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Assignment Job</a:t>
            </a:r>
            <a:endParaRPr lang="en-IN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0111918" y="211040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Jenkins</a:t>
            </a:r>
            <a:endParaRPr lang="en-IN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406940" y="719569"/>
            <a:ext cx="102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/>
              <a:t>SVN Hook</a:t>
            </a:r>
          </a:p>
          <a:p>
            <a:pPr algn="ctr"/>
            <a:r>
              <a:rPr lang="en-IN" sz="1400" dirty="0" smtClean="0"/>
              <a:t>54 Rules</a:t>
            </a:r>
            <a:endParaRPr lang="en-IN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7281160" y="3772143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Assign violations</a:t>
            </a:r>
            <a:endParaRPr lang="en-IN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825653" y="2059948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Developer</a:t>
            </a:r>
            <a:endParaRPr lang="en-IN" sz="14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16" y="5165331"/>
            <a:ext cx="827972" cy="827972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 flipV="1">
            <a:off x="4401699" y="5799376"/>
            <a:ext cx="4616924" cy="7604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5651619" y="5320665"/>
            <a:ext cx="1474029" cy="865300"/>
            <a:chOff x="7135646" y="5440691"/>
            <a:chExt cx="1474029" cy="8653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646" y="5440691"/>
              <a:ext cx="1474029" cy="8653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645244" y="5743997"/>
              <a:ext cx="57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http</a:t>
              </a:r>
              <a:endParaRPr lang="en-IN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6885000" y="2010261"/>
            <a:ext cx="2717847" cy="1543461"/>
          </a:xfrm>
          <a:prstGeom prst="straightConnector1">
            <a:avLst/>
          </a:prstGeom>
          <a:ln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4957" y="256547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Planned</a:t>
            </a:r>
            <a:endParaRPr lang="en-IN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5306755" y="769377"/>
            <a:ext cx="1952313" cy="1634042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IN" sz="1600" dirty="0" smtClean="0">
                <a:solidFill>
                  <a:schemeClr val="tx1"/>
                </a:solidFill>
              </a:rPr>
              <a:t>SVN Server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S 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0.xml><?xml version="1.0" encoding="utf-8"?>
<a:theme xmlns:a="http://schemas.openxmlformats.org/drawingml/2006/main" name="4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1.xml><?xml version="1.0" encoding="utf-8"?>
<a:theme xmlns:a="http://schemas.openxmlformats.org/drawingml/2006/main" name="3_TCS 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2.xml><?xml version="1.0" encoding="utf-8"?>
<a:theme xmlns:a="http://schemas.openxmlformats.org/drawingml/2006/main" name="5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3.xml><?xml version="1.0" encoding="utf-8"?>
<a:theme xmlns:a="http://schemas.openxmlformats.org/drawingml/2006/main" name="6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4.xml><?xml version="1.0" encoding="utf-8"?>
<a:theme xmlns:a="http://schemas.openxmlformats.org/drawingml/2006/main" name="7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CS 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1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5.xml><?xml version="1.0" encoding="utf-8"?>
<a:theme xmlns:a="http://schemas.openxmlformats.org/drawingml/2006/main" name="1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6.xml><?xml version="1.0" encoding="utf-8"?>
<a:theme xmlns:a="http://schemas.openxmlformats.org/drawingml/2006/main" name="2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7.xml><?xml version="1.0" encoding="utf-8"?>
<a:theme xmlns:a="http://schemas.openxmlformats.org/drawingml/2006/main" name="3_Final TCS Template_21041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8.xml><?xml version="1.0" encoding="utf-8"?>
<a:theme xmlns:a="http://schemas.openxmlformats.org/drawingml/2006/main" name="2_TCS 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9.xml><?xml version="1.0" encoding="utf-8"?>
<a:theme xmlns:a="http://schemas.openxmlformats.org/drawingml/2006/main" name="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A9D20C446BC943984A701A264B454C" ma:contentTypeVersion="10" ma:contentTypeDescription="Create a new document." ma:contentTypeScope="" ma:versionID="fda8b260faec4be9fc1485682fb67b16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54126e102ac88317af48e401927960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ssignedTo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AssignedTo" ma:index="8" nillable="true" ma:displayName="Assigned To" ma:list="UserInfo" ma:internalName="AssignedTo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ignedTo xmlns="http://schemas.microsoft.com/sharepoint/v3">
      <UserInfo xmlns="http://schemas.microsoft.com/sharepoint/v3">
        <DisplayName xmlns="http://schemas.microsoft.com/sharepoint/v3"/>
        <AccountId xmlns="http://schemas.microsoft.com/sharepoint/v3" xsi:nil="true"/>
        <AccountType xmlns="http://schemas.microsoft.com/sharepoint/v3"/>
      </UserInfo>
    </AssignedTo>
  </documentManagement>
</p:properties>
</file>

<file path=customXml/itemProps1.xml><?xml version="1.0" encoding="utf-8"?>
<ds:datastoreItem xmlns:ds="http://schemas.openxmlformats.org/officeDocument/2006/customXml" ds:itemID="{989CFABC-88C3-41C7-9264-852657E753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95997012-3FF6-4A08-8D9C-C8AC99159B79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41862</TotalTime>
  <Words>21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</vt:i4>
      </vt:variant>
    </vt:vector>
  </HeadingPairs>
  <TitlesOfParts>
    <vt:vector size="22" baseType="lpstr">
      <vt:lpstr>Arial</vt:lpstr>
      <vt:lpstr>Calibri</vt:lpstr>
      <vt:lpstr>Courier New</vt:lpstr>
      <vt:lpstr>Myriad Pro</vt:lpstr>
      <vt:lpstr>Tahoma</vt:lpstr>
      <vt:lpstr>Times New Roman</vt:lpstr>
      <vt:lpstr>Wingdings</vt:lpstr>
      <vt:lpstr>TCS Presentation_Template</vt:lpstr>
      <vt:lpstr>1_TCS Presentation_Template</vt:lpstr>
      <vt:lpstr>1_Final TCS Template_210411</vt:lpstr>
      <vt:lpstr>Final TCS Template_210411</vt:lpstr>
      <vt:lpstr>1_Corp Template 2014</vt:lpstr>
      <vt:lpstr>2_Final TCS Template_210411</vt:lpstr>
      <vt:lpstr>3_Final TCS Template_210411</vt:lpstr>
      <vt:lpstr>2_TCS Presentation_Template</vt:lpstr>
      <vt:lpstr>Corp Template 2014</vt:lpstr>
      <vt:lpstr>4_Final TCS Template_210411</vt:lpstr>
      <vt:lpstr>3_TCS Presentation_Template</vt:lpstr>
      <vt:lpstr>5_Final TCS Template_210411</vt:lpstr>
      <vt:lpstr>6_Final TCS Template_210411</vt:lpstr>
      <vt:lpstr>7_Final TCS Template_210411</vt:lpstr>
      <vt:lpstr>Code Quality Control Process - Automation</vt:lpstr>
    </vt:vector>
  </TitlesOfParts>
  <Company>Tata Consultancy Services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Shoppers Drug Mart  April 29, 2015</dc:title>
  <dc:creator>Girija  Sahoo</dc:creator>
  <cp:lastModifiedBy>Ashish  Srivastava</cp:lastModifiedBy>
  <cp:revision>2158</cp:revision>
  <dcterms:created xsi:type="dcterms:W3CDTF">2006-10-10T04:14:58Z</dcterms:created>
  <dcterms:modified xsi:type="dcterms:W3CDTF">2015-08-31T15:11:59Z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0x0101006DA9D20C446BC943984A701A264B454C</vt:lpwstr>
  </property>
  <property fmtid="{D5CDD505-2E9C-101B-9397-08002B2CF9AE}" pid="3" name="ContentType">
    <vt:lpwstr>Document</vt:lpwstr>
  </property>
</Properties>
</file>